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 fontScale="9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de-DE" sz="4400" spc="-1" strike="noStrike">
                <a:latin typeface="Arial"/>
              </a:rPr>
              <a:t>Format des Titeltextes durch Klicken bearbeiten</a:t>
            </a:r>
            <a:endParaRPr b="0" lang="de-DE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3200" spc="-1" strike="noStrike">
                <a:latin typeface="Arial"/>
              </a:rPr>
              <a:t>Format des Gliederungstextes durch Klicken bearbeiten</a:t>
            </a:r>
            <a:endParaRPr b="0" lang="de-DE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800" spc="-1" strike="noStrike">
                <a:latin typeface="Arial"/>
              </a:rPr>
              <a:t>Zweite Gliederungsebene</a:t>
            </a:r>
            <a:endParaRPr b="0" lang="de-DE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400" spc="-1" strike="noStrike">
                <a:latin typeface="Arial"/>
              </a:rPr>
              <a:t>Dritte Gliederungsebene</a:t>
            </a:r>
            <a:endParaRPr b="0" lang="de-DE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latin typeface="Arial"/>
              </a:rPr>
              <a:t>Vierte Gliederungsebene</a:t>
            </a:r>
            <a:endParaRPr b="0" lang="de-DE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Fünfte Gliederungsebene</a:t>
            </a:r>
            <a:endParaRPr b="0" lang="de-DE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Sechste Gliederungsebene</a:t>
            </a:r>
            <a:endParaRPr b="0" lang="de-DE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latin typeface="Arial"/>
              </a:rPr>
              <a:t>Siebte Gliederungsebene</a:t>
            </a:r>
            <a:endParaRPr b="0" lang="de-DE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502200" y="225720"/>
            <a:ext cx="90651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CustomShape 2"/>
          <p:cNvSpPr/>
          <p:nvPr/>
        </p:nvSpPr>
        <p:spPr>
          <a:xfrm>
            <a:off x="502920" y="1325520"/>
            <a:ext cx="9065160" cy="328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78" name="" descr=""/>
          <p:cNvPicPr/>
          <p:nvPr/>
        </p:nvPicPr>
        <p:blipFill>
          <a:blip r:embed="rId1"/>
          <a:stretch/>
        </p:blipFill>
        <p:spPr>
          <a:xfrm>
            <a:off x="3104640" y="0"/>
            <a:ext cx="3866760" cy="5529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502200" y="225720"/>
            <a:ext cx="90651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 rot="22800">
            <a:off x="2543040" y="270000"/>
            <a:ext cx="5131080" cy="4925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502200" y="225720"/>
            <a:ext cx="90651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440000" y="485640"/>
            <a:ext cx="6048000" cy="4914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4645080" y="1151280"/>
            <a:ext cx="4923000" cy="366768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2"/>
          <a:stretch/>
        </p:blipFill>
        <p:spPr>
          <a:xfrm>
            <a:off x="572040" y="1402560"/>
            <a:ext cx="3957480" cy="2912760"/>
          </a:xfrm>
          <a:prstGeom prst="rect">
            <a:avLst/>
          </a:prstGeom>
          <a:ln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791280" y="503280"/>
            <a:ext cx="258732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Die Füße selber sind alle ähnlich groß….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965120" y="503280"/>
            <a:ext cx="395568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…</a:t>
            </a: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..was uns unterscheidet, sind die übergroßen Schuhe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4533120" y="34200"/>
            <a:ext cx="4171320" cy="5690520"/>
          </a:xfrm>
          <a:prstGeom prst="rect">
            <a:avLst/>
          </a:prstGeom>
          <a:ln>
            <a:noFill/>
          </a:ln>
        </p:spPr>
      </p:pic>
      <p:sp>
        <p:nvSpPr>
          <p:cNvPr id="84" name="CustomShape 1"/>
          <p:cNvSpPr/>
          <p:nvPr/>
        </p:nvSpPr>
        <p:spPr>
          <a:xfrm>
            <a:off x="358200" y="934920"/>
            <a:ext cx="3667680" cy="59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Fuß = menschlich = Grundbedürfnis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935640" y="3238560"/>
            <a:ext cx="2731320" cy="85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0000"/>
                </a:solidFill>
                <a:latin typeface="Arial"/>
                <a:ea typeface="DejaVu Sans"/>
              </a:rPr>
              <a:t>Schuh = Wohlstandsverpackung um dem Fuß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502200" y="225720"/>
            <a:ext cx="90651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CustomShape 2"/>
          <p:cNvSpPr/>
          <p:nvPr/>
        </p:nvSpPr>
        <p:spPr>
          <a:xfrm>
            <a:off x="790920" y="1367640"/>
            <a:ext cx="9065160" cy="328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872000" y="-3960"/>
            <a:ext cx="5399640" cy="5666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502200" y="225720"/>
            <a:ext cx="906516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>
            <a:off x="1944000" y="0"/>
            <a:ext cx="5616000" cy="5546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" descr=""/>
          <p:cNvPicPr/>
          <p:nvPr/>
        </p:nvPicPr>
        <p:blipFill>
          <a:blip r:embed="rId1"/>
          <a:stretch/>
        </p:blipFill>
        <p:spPr>
          <a:xfrm>
            <a:off x="4029480" y="862920"/>
            <a:ext cx="5826600" cy="402732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 rot="18000">
            <a:off x="77040" y="938160"/>
            <a:ext cx="3796200" cy="3795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6500160" y="1174320"/>
            <a:ext cx="3284280" cy="3284640"/>
          </a:xfrm>
          <a:prstGeom prst="rect">
            <a:avLst/>
          </a:prstGeom>
          <a:ln>
            <a:noFill/>
          </a:ln>
        </p:spPr>
      </p:pic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41840" y="1670400"/>
            <a:ext cx="6283080" cy="27162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" descr=""/>
          <p:cNvPicPr/>
          <p:nvPr/>
        </p:nvPicPr>
        <p:blipFill>
          <a:blip r:embed="rId1"/>
          <a:stretch/>
        </p:blipFill>
        <p:spPr>
          <a:xfrm>
            <a:off x="-255240" y="39960"/>
            <a:ext cx="10237680" cy="5645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2160000" y="70920"/>
            <a:ext cx="5112000" cy="5667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</TotalTime>
  <Application>LibreOffice/6.4.5.2$Windows_X86_64 LibreOffice_project/a726b36747cf2001e06b58ad5db1aa3a9a1872d6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2022-06-21T22:16:21Z</dcterms:created>
  <dc:creator/>
  <dc:description/>
  <dc:language>de-DE</dc:language>
  <cp:lastModifiedBy/>
  <cp:lastPrinted>2023-10-17T15:11:24Z</cp:lastPrinted>
  <dcterms:modified xsi:type="dcterms:W3CDTF">2023-10-19T16:35:19Z</dcterms:modified>
  <cp:revision>12</cp:revision>
  <dc:subject/>
  <dc:title/>
</cp:coreProperties>
</file>