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 snapToGrid="0" snapToObjects="1">
      <p:cViewPr varScale="1">
        <p:scale>
          <a:sx n="95" d="100"/>
          <a:sy n="95" d="100"/>
        </p:scale>
        <p:origin x="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C5813-B97A-F94D-B8B6-CEE03D09509B}" type="datetimeFigureOut">
              <a:rPr lang="de-DE" smtClean="0"/>
              <a:t>01.05.21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147FF-48A4-4B47-A694-C3CF13667B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15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AD619-CD8D-804C-BA4F-3B26B1C98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A524C8-5A58-1741-B314-D90156D94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723238-66AF-124C-A2BC-A5F53D31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24DA-C122-D946-87D5-6C61C97F0CEB}" type="datetime1">
              <a:rPr lang="de-DE" smtClean="0"/>
              <a:t>01.05.21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110099-E0BA-E24D-B62C-5CDEC276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02B114-C186-FD4B-8F33-5BC32423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2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AF249-11B4-0745-8521-9419DB3F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BABF73-0E39-3E4B-A886-EB3D726F8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4889C1-4588-C04E-9E43-47F7B4E9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9AB0-24E0-AA49-9427-2C5D423B8C2F}" type="datetime1">
              <a:rPr lang="de-DE" smtClean="0"/>
              <a:t>01.05.21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434B9F-1E0D-E54B-A700-13A45986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473CD7-1D01-5349-A7E0-AC1D6E12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78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D333199-9A41-BC4F-AF35-CEEDEA3D8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D3F30B-DA2A-DB41-9953-4645846D9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F3FE7C-C919-AD46-9362-BE555F2F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B92E-DAE3-3849-8B31-778D052F1155}" type="datetime1">
              <a:rPr lang="de-DE" smtClean="0"/>
              <a:t>01.05.21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067E95-C43B-D844-8041-D9A948F1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3D9806-A4A6-9E4D-80BF-4C2D6A19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88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C4E4A-BE93-5C42-B77C-85D10A8A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FE2EA3-0D22-9048-A4A1-C0810BBED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2D0412-A4F9-604E-9BC6-DBC7CF85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BD6B-0A34-2B46-88C6-24D897747161}" type="datetime1">
              <a:rPr lang="de-DE" smtClean="0"/>
              <a:t>01.05.21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872084-C140-6F44-B3AF-5D356E56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BFA68-5D18-DD4A-B51D-55D41BD6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6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2895B-87DB-7444-9704-E9735E9D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143708-09DA-414A-875C-57816EB8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CA1955-CEFA-3A48-87A5-C92036AA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E7AC-26CF-1546-A5E0-C97A91A6A05D}" type="datetime1">
              <a:rPr lang="de-DE" smtClean="0"/>
              <a:t>01.05.21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BF7739-89E6-7C4F-90B6-36982FEA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8B6CB0-8373-9149-A7AF-C6A7BE49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95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9F4C2-8490-4A42-8D83-8F9182BF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50BD2B-7F49-E447-9E1A-BDF163BDD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F5AF68-AF75-304F-A24B-553310AF7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D532F7-A4A1-0E43-9E36-9399FAB4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1EE2-1110-A342-8A9C-60BCF335A0D9}" type="datetime1">
              <a:rPr lang="de-DE" smtClean="0"/>
              <a:t>01.05.21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27A0BF-ECD0-0C43-B9FA-D551A62F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6DD95A-C805-B241-A205-90E66DD1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5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17694-6FC9-1A48-BC3F-6512837C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1D2F76-AF29-184E-AEE3-10EB108C7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696036-E9FD-C94B-A967-69E7C9681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6549DCD-009C-0544-A6D0-A79A8DD8D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872B38-50C3-C543-8923-492BE9079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85328C1-5EC0-004B-8C17-2F26D9FD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86CC-02A8-4242-8280-495141BB92ED}" type="datetime1">
              <a:rPr lang="de-DE" smtClean="0"/>
              <a:t>01.05.21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82DA8D7-2D0D-3A49-B2D7-7D6ADE86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24BE85-1820-C345-8F4C-B0E3D244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88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0EA97-4D5A-2846-AE81-96D4F861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F225A0-2F7D-B54D-A900-3ECB3BE0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735-DD70-634B-BC4F-638E18DCF4A0}" type="datetime1">
              <a:rPr lang="de-DE" smtClean="0"/>
              <a:t>01.05.21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DFB7CA-AC2F-044F-AF80-3A7FAF8B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ACB669-71A9-7F47-A041-2EC071DB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20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BE7147-CA31-F641-9042-387B4FA0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C7F-A15D-0047-93ED-900424089AB4}" type="datetime1">
              <a:rPr lang="de-DE" smtClean="0"/>
              <a:t>01.05.21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EA2819-5B57-F04B-8888-FCAB659F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1E991F-BDDB-B740-84E8-8B0449CF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56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0622-87FC-EB40-9C84-A1A0EB69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63C681-38EC-084E-A8F0-0E5AC4E0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B6366-7437-E847-B2F3-EBEC2032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ABD1D2-84B0-704A-9E71-81A6DC9C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5DB4-5EAA-4B41-BB2D-1DF466D1DFC9}" type="datetime1">
              <a:rPr lang="de-DE" smtClean="0"/>
              <a:t>01.05.21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AA1136-417F-E949-938E-8B0138AD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3080A7-872B-9741-B1A5-D090709D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0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302EF-F2AC-B345-8536-9C406590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A45EED-A25F-C642-96CB-684E9663E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FD0C21-40BC-424D-AA08-5678A65C6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0EE750-11BE-314F-A977-4AB416F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A6B5-52D7-4E49-9CEB-61B3C994529A}" type="datetime1">
              <a:rPr lang="de-DE" smtClean="0"/>
              <a:t>01.05.21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9F33BA-BD44-314E-B977-2ADC45FC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F0BE2E-37E7-D547-935B-C95C6B1C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07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647785A-2902-404E-A410-A40FCC2C85A5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C568A3-780B-4442-9BCD-654C0161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54399D-EC8D-004D-A589-6C5E083B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5D5700-CE8D-6D44-BF86-E0011B9E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C859-69E0-A045-B6F1-4CC3B82E9F5C}" type="datetime1">
              <a:rPr lang="de-DE" smtClean="0"/>
              <a:t>01.05.21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8F2A92-AA68-CB4F-822D-53574DB4C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Regionaltreffen NRW Mai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85AEFA-6772-1F46-A794-1CC5CB723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36CD0-F426-7B4A-B7C2-B27DE92E7A6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D65410-C78D-734C-A302-2F0F8E5173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850" y="6192833"/>
            <a:ext cx="1282700" cy="3937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3CEBE8C-9825-114F-8662-0DBC1FE625C4}"/>
              </a:ext>
            </a:extLst>
          </p:cNvPr>
          <p:cNvSpPr txBox="1"/>
          <p:nvPr userDrawn="1"/>
        </p:nvSpPr>
        <p:spPr>
          <a:xfrm>
            <a:off x="196850" y="6538912"/>
            <a:ext cx="2046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0" dirty="0"/>
              <a:t>Thomas Eberhardt-Köster</a:t>
            </a:r>
          </a:p>
        </p:txBody>
      </p:sp>
    </p:spTree>
    <p:extLst>
      <p:ext uri="{BB962C8B-B14F-4D97-AF65-F5344CB8AC3E}">
        <p14:creationId xmlns:p14="http://schemas.microsoft.com/office/powerpoint/2010/main" val="92620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CF225-3D00-D24E-BB3A-3F6851893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856"/>
            <a:ext cx="9144000" cy="1006475"/>
          </a:xfrm>
        </p:spPr>
        <p:txBody>
          <a:bodyPr/>
          <a:lstStyle/>
          <a:p>
            <a:r>
              <a:rPr lang="de-DE" dirty="0"/>
              <a:t>Mobilitätswende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B9103F-C7B4-FD40-9421-23A2BDE5F6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090091-9C12-C845-8545-8931638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C30AC3-D2B5-9E44-A58B-94E6F564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0316A-CD0D-6843-B0F9-B0001B207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42" y="544500"/>
            <a:ext cx="7862560" cy="55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6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35859-7CB1-7F4D-A8C3-C35F3C92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A5634D-C381-504E-98A6-3F812C71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Kampagne</a:t>
            </a:r>
          </a:p>
          <a:p>
            <a:r>
              <a:rPr lang="de-DE" dirty="0" err="1"/>
              <a:t>Attac</a:t>
            </a:r>
            <a:r>
              <a:rPr lang="de-DE" dirty="0"/>
              <a:t> </a:t>
            </a:r>
            <a:r>
              <a:rPr lang="de-DE"/>
              <a:t>&amp; Verkehr</a:t>
            </a:r>
            <a:endParaRPr lang="de-DE" dirty="0"/>
          </a:p>
          <a:p>
            <a:r>
              <a:rPr lang="de-DE" dirty="0"/>
              <a:t>Möglichkeitsfenster 2021</a:t>
            </a:r>
          </a:p>
          <a:p>
            <a:r>
              <a:rPr lang="de-DE" dirty="0"/>
              <a:t>Materialien</a:t>
            </a:r>
          </a:p>
          <a:p>
            <a:r>
              <a:rPr lang="de-DE" dirty="0"/>
              <a:t>Aktionen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3C945B-0463-354C-A8D7-C3DDA04E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AF1AC0-E96D-F440-94EA-27067F34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28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2B5CD-9FB8-CC44-8B82-B2CC0ADD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Kampagne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6EB0BD-6B29-7E49-AB99-335AA7DBC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Unter dem Motto „</a:t>
            </a:r>
            <a:r>
              <a:rPr lang="de-DE" dirty="0" err="1"/>
              <a:t>einfach.umsteigen</a:t>
            </a:r>
            <a:r>
              <a:rPr lang="de-DE" dirty="0"/>
              <a:t> – Klimagerechte Mobilität für alle“ machen wir bei </a:t>
            </a:r>
            <a:r>
              <a:rPr lang="de-DE" dirty="0" err="1"/>
              <a:t>Attac</a:t>
            </a:r>
            <a:r>
              <a:rPr lang="de-DE" dirty="0"/>
              <a:t> uns für eine konsequent andere Verkehrspolitik stark. Wir wollen weg vom zerstörerischen Individualverkehr – hin zu gemeinwirtschaftlichen, klimaneutralen Verkehrssystemen, die allen zugänglich sind.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-&gt; Die Kampagne ist Teil einer Strategie für eine sozial-ökologische Transformation!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329A02-91ED-AF46-8F20-667BA055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E2A39E-2857-4540-959C-B333B93D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2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>
            <a:extLst>
              <a:ext uri="{FF2B5EF4-FFF2-40B4-BE49-F238E27FC236}">
                <a16:creationId xmlns:a16="http://schemas.microsoft.com/office/drawing/2014/main" id="{A593C4BC-AC43-5E4E-98CA-32E5824E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ea typeface="ＭＳ Ｐゴシック" panose="020B0600070205080204" pitchFamily="34" charset="-128"/>
              </a:rPr>
              <a:t>Attac &amp; Verkehr</a:t>
            </a:r>
          </a:p>
        </p:txBody>
      </p:sp>
      <p:sp>
        <p:nvSpPr>
          <p:cNvPr id="26626" name="Inhaltsplatzhalter 2">
            <a:extLst>
              <a:ext uri="{FF2B5EF4-FFF2-40B4-BE49-F238E27FC236}">
                <a16:creationId xmlns:a16="http://schemas.microsoft.com/office/drawing/2014/main" id="{676D9E09-F0FF-CC40-BB50-C838ECC9A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ea typeface="ＭＳ Ｐゴシック" panose="020B0600070205080204" pitchFamily="34" charset="-128"/>
              </a:rPr>
              <a:t>Mobilitätswende ist wesentliche Voraussetzung für Klimagerechtigkeit und Teil einer sozial-ökologischen Transformation</a:t>
            </a:r>
          </a:p>
          <a:p>
            <a:r>
              <a:rPr lang="de-DE" altLang="de-DE" dirty="0">
                <a:ea typeface="ＭＳ Ｐゴシック" panose="020B0600070205080204" pitchFamily="34" charset="-128"/>
              </a:rPr>
              <a:t>Recht auf Mobilität ist globales Menschenrecht</a:t>
            </a:r>
          </a:p>
          <a:p>
            <a:r>
              <a:rPr lang="de-DE" altLang="de-DE" dirty="0">
                <a:ea typeface="ＭＳ Ｐゴシック" panose="020B0600070205080204" pitchFamily="34" charset="-128"/>
              </a:rPr>
              <a:t>Zunahme des Güterverkehrs ist Folge neoliberaler Liberalisierung</a:t>
            </a:r>
          </a:p>
          <a:p>
            <a:r>
              <a:rPr lang="de-DE" altLang="de-DE" dirty="0">
                <a:ea typeface="ＭＳ Ｐゴシック" panose="020B0600070205080204" pitchFamily="34" charset="-128"/>
              </a:rPr>
              <a:t>Es geht um die Gestaltung der Verkehrssystem der Zukunft: Öffentliche Verkehre statt Privatisierung</a:t>
            </a:r>
          </a:p>
          <a:p>
            <a:r>
              <a:rPr lang="de-DE" altLang="de-DE" dirty="0">
                <a:ea typeface="ＭＳ Ｐゴシック" panose="020B0600070205080204" pitchFamily="34" charset="-128"/>
              </a:rPr>
              <a:t>Steuerpolitik als Steuerungselement für einen andere </a:t>
            </a:r>
            <a:r>
              <a:rPr lang="de-DE" altLang="de-DE" dirty="0" err="1">
                <a:ea typeface="ＭＳ Ｐゴシック" panose="020B0600070205080204" pitchFamily="34" charset="-128"/>
              </a:rPr>
              <a:t>Ve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26627" name="Fußzeilenplatzhalter 4">
            <a:extLst>
              <a:ext uri="{FF2B5EF4-FFF2-40B4-BE49-F238E27FC236}">
                <a16:creationId xmlns:a16="http://schemas.microsoft.com/office/drawing/2014/main" id="{A3538567-9754-1B4B-90B9-303F49CA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>
                <a:solidFill>
                  <a:srgbClr val="000000"/>
                </a:solidFill>
                <a:ea typeface="SimSun" panose="02010600030101010101" pitchFamily="2" charset="-122"/>
              </a:rPr>
              <a:t>xxxx</a:t>
            </a:r>
          </a:p>
        </p:txBody>
      </p:sp>
      <p:sp>
        <p:nvSpPr>
          <p:cNvPr id="26628" name="Foliennummernplatzhalter 5">
            <a:extLst>
              <a:ext uri="{FF2B5EF4-FFF2-40B4-BE49-F238E27FC236}">
                <a16:creationId xmlns:a16="http://schemas.microsoft.com/office/drawing/2014/main" id="{57DF02BD-1E8A-5648-8F96-37B589C0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AEF473-0EDF-7449-A5C6-45DABC84BDEC}" type="slidenum">
              <a:rPr lang="de-DE" altLang="de-DE" sz="1800">
                <a:solidFill>
                  <a:srgbClr val="000000"/>
                </a:solidFill>
                <a:ea typeface="SimSun" panose="02010600030101010101" pitchFamily="2" charset="-122"/>
              </a:rPr>
              <a:pPr eaLnBrk="1" hangingPunct="1"/>
              <a:t>4</a:t>
            </a:fld>
            <a:endParaRPr lang="de-DE" altLang="de-DE" sz="18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8D586-BCC7-9E45-8457-D8FAB14E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Möglichkeitsfenster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4BB9DC-FEFC-8F4C-AEEA-DF00106E8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Wachsende Mobilitätswendebewegung</a:t>
            </a:r>
          </a:p>
          <a:p>
            <a:pPr lvl="1"/>
            <a:r>
              <a:rPr lang="de-DE" dirty="0"/>
              <a:t>Klimagerechtigkeitsbewegung hat Mobilität als Handlungsfeld erkannt</a:t>
            </a:r>
          </a:p>
          <a:p>
            <a:pPr lvl="1"/>
            <a:r>
              <a:rPr lang="de-DE" dirty="0"/>
              <a:t>Zunahme von Protesten gegen Straßenbauprojekte</a:t>
            </a:r>
          </a:p>
          <a:p>
            <a:pPr lvl="1"/>
            <a:r>
              <a:rPr lang="de-DE" dirty="0"/>
              <a:t>Wachsende Anzahl regionaler Mobilitätswendebündnisse</a:t>
            </a:r>
          </a:p>
          <a:p>
            <a:pPr lvl="1"/>
            <a:r>
              <a:rPr lang="de-DE" dirty="0"/>
              <a:t>Bundesweite Vernetzung</a:t>
            </a:r>
          </a:p>
          <a:p>
            <a:r>
              <a:rPr lang="de-DE" dirty="0"/>
              <a:t>Zunehmendes Problembewusstsein: Verkehr muss Beitrag zu Klimapolitik leisten</a:t>
            </a:r>
          </a:p>
          <a:p>
            <a:r>
              <a:rPr lang="de-DE" dirty="0"/>
              <a:t>Beschluss Bundesverfassungsgericht zu Klimapolitik</a:t>
            </a:r>
          </a:p>
          <a:p>
            <a:r>
              <a:rPr lang="de-DE" dirty="0"/>
              <a:t>IAA in München</a:t>
            </a:r>
          </a:p>
          <a:p>
            <a:r>
              <a:rPr lang="de-DE" dirty="0"/>
              <a:t>Bundestagswahlen September 2021  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BB4E0F-9566-7142-AC4B-FA168B31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A91B3-207C-C642-8E9B-FB7A41D8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54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F6BAF-B7C6-7E40-946A-9D87EE70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233620-AE5E-0646-806C-DEBD923B9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2800" cy="4351338"/>
          </a:xfrm>
        </p:spPr>
        <p:txBody>
          <a:bodyPr/>
          <a:lstStyle/>
          <a:p>
            <a:r>
              <a:rPr lang="de-DE" dirty="0"/>
              <a:t>Flyer (Grundlagen, ÖPNV, Konversion Autoindustrie, ...)</a:t>
            </a:r>
          </a:p>
          <a:p>
            <a:r>
              <a:rPr lang="de-DE" dirty="0"/>
              <a:t>Sticker (Stadt für alle statt für Autos ...)</a:t>
            </a:r>
          </a:p>
          <a:p>
            <a:r>
              <a:rPr lang="de-DE" dirty="0"/>
              <a:t>Studie öffentliche Mobilitätsplattformen</a:t>
            </a:r>
          </a:p>
          <a:p>
            <a:r>
              <a:rPr lang="de-DE" dirty="0"/>
              <a:t>Aktionsmaterial (Sprühschablonen, Bahnhänger ... )</a:t>
            </a:r>
          </a:p>
          <a:p>
            <a:r>
              <a:rPr lang="de-DE" dirty="0"/>
              <a:t>Aktionsideen </a:t>
            </a:r>
          </a:p>
          <a:p>
            <a:r>
              <a:rPr lang="de-DE" dirty="0" err="1"/>
              <a:t>BasisText</a:t>
            </a:r>
            <a:r>
              <a:rPr lang="de-DE" dirty="0"/>
              <a:t> „Klimagerechte Mobilität für alle“</a:t>
            </a:r>
          </a:p>
          <a:p>
            <a:r>
              <a:rPr lang="de-DE" dirty="0"/>
              <a:t>Referent*innen-Pool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D229A6-D37C-DD4A-A839-A1CE68F0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Regionaltreffen NRW Mai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3EA613-31DE-6248-BE12-F2EBCD94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267813-C740-764F-9177-454B92F30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8794"/>
            <a:ext cx="3414810" cy="24141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3CDF8DB-D146-B24B-BB4E-83C5F6A5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70" y="2358829"/>
            <a:ext cx="3107906" cy="2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05F3B9-A831-C243-9B36-B0F2634C3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917" y="4395880"/>
            <a:ext cx="3094459" cy="18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6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4AB60-3567-2B42-8CB7-14740944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4C715C-FBB3-384D-B2A5-2A7FE4B25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Regionale Aktionen als </a:t>
            </a:r>
            <a:r>
              <a:rPr lang="de-DE" dirty="0" err="1"/>
              <a:t>Attac</a:t>
            </a:r>
            <a:r>
              <a:rPr lang="de-DE" dirty="0"/>
              <a:t>-Gruppe oder mit lokalen Mobilitätswende-Bündnis -&gt; potentielle Partner*innen: ADFC, BUND, Greenpeace, </a:t>
            </a:r>
            <a:r>
              <a:rPr lang="de-DE" dirty="0" err="1"/>
              <a:t>Inis</a:t>
            </a:r>
            <a:r>
              <a:rPr lang="de-DE" dirty="0"/>
              <a:t> gegen Straßenlärm oder Straßenbau (Beispiel Oberhausen)</a:t>
            </a:r>
          </a:p>
          <a:p>
            <a:r>
              <a:rPr lang="de-DE" dirty="0"/>
              <a:t>Dezentraler Aktionstag 5. und 6.6.</a:t>
            </a:r>
          </a:p>
          <a:p>
            <a:r>
              <a:rPr lang="de-DE" dirty="0"/>
              <a:t>Veranstaltungen und Ratsinitiativen zu öffentlichen Plattformen</a:t>
            </a:r>
          </a:p>
          <a:p>
            <a:r>
              <a:rPr lang="de-DE" dirty="0"/>
              <a:t>IAA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A19A9B-92C8-1A49-B938-AC0D884F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Regionaltreffen NRW Mai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82B13C-8E15-844A-A53F-EE10F7B6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6CD0-F426-7B4A-B7C2-B27DE92E7A6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97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Macintosh PowerPoint</Application>
  <PresentationFormat>Breitbild</PresentationFormat>
  <Paragraphs>53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Mobilitätswende</vt:lpstr>
      <vt:lpstr>PowerPoint-Präsentation</vt:lpstr>
      <vt:lpstr>Die Kampagne</vt:lpstr>
      <vt:lpstr>Attac &amp; Verkehr</vt:lpstr>
      <vt:lpstr>Möglichkeitsfenster 2021</vt:lpstr>
      <vt:lpstr>Materialien</vt:lpstr>
      <vt:lpstr>Aktionen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Eberhardt-Köster</dc:creator>
  <cp:lastModifiedBy>Thomas Eberhardt-Köster</cp:lastModifiedBy>
  <cp:revision>8</cp:revision>
  <dcterms:created xsi:type="dcterms:W3CDTF">2021-05-01T17:15:25Z</dcterms:created>
  <dcterms:modified xsi:type="dcterms:W3CDTF">2021-05-02T06:18:19Z</dcterms:modified>
</cp:coreProperties>
</file>