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0" r:id="rId2"/>
    <p:sldId id="290" r:id="rId3"/>
    <p:sldId id="305" r:id="rId4"/>
    <p:sldId id="311" r:id="rId5"/>
    <p:sldId id="306" r:id="rId6"/>
    <p:sldId id="307" r:id="rId7"/>
    <p:sldId id="308" r:id="rId8"/>
    <p:sldId id="309" r:id="rId9"/>
    <p:sldId id="310" r:id="rId10"/>
    <p:sldId id="312" r:id="rId11"/>
    <p:sldId id="315" r:id="rId12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931E5F-1362-4C5D-A790-6F2F4DE53398}" v="96" dt="2020-05-18T20:36:26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0323" autoAdjust="0"/>
  </p:normalViewPr>
  <p:slideViewPr>
    <p:cSldViewPr>
      <p:cViewPr varScale="1">
        <p:scale>
          <a:sx n="77" d="100"/>
          <a:sy n="77" d="100"/>
        </p:scale>
        <p:origin x="103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nz-Juergen Krug" userId="eb2eb7c40ce69c86" providerId="LiveId" clId="{70931E5F-1362-4C5D-A790-6F2F4DE53398}"/>
    <pc:docChg chg="undo custSel addSld delSld modSld">
      <pc:chgData name="Heinz-Juergen Krug" userId="eb2eb7c40ce69c86" providerId="LiveId" clId="{70931E5F-1362-4C5D-A790-6F2F4DE53398}" dt="2020-05-18T20:36:35.758" v="1117" actId="47"/>
      <pc:docMkLst>
        <pc:docMk/>
      </pc:docMkLst>
      <pc:sldChg chg="del">
        <pc:chgData name="Heinz-Juergen Krug" userId="eb2eb7c40ce69c86" providerId="LiveId" clId="{70931E5F-1362-4C5D-A790-6F2F4DE53398}" dt="2020-05-18T20:32:27.123" v="1048" actId="47"/>
        <pc:sldMkLst>
          <pc:docMk/>
          <pc:sldMk cId="1926453111" sldId="266"/>
        </pc:sldMkLst>
      </pc:sldChg>
      <pc:sldChg chg="del">
        <pc:chgData name="Heinz-Juergen Krug" userId="eb2eb7c40ce69c86" providerId="LiveId" clId="{70931E5F-1362-4C5D-A790-6F2F4DE53398}" dt="2020-05-18T13:01:50.353" v="656" actId="47"/>
        <pc:sldMkLst>
          <pc:docMk/>
          <pc:sldMk cId="1032503713" sldId="269"/>
        </pc:sldMkLst>
      </pc:sldChg>
      <pc:sldChg chg="del">
        <pc:chgData name="Heinz-Juergen Krug" userId="eb2eb7c40ce69c86" providerId="LiveId" clId="{70931E5F-1362-4C5D-A790-6F2F4DE53398}" dt="2020-05-18T13:01:44.047" v="655" actId="47"/>
        <pc:sldMkLst>
          <pc:docMk/>
          <pc:sldMk cId="896806618" sldId="271"/>
        </pc:sldMkLst>
      </pc:sldChg>
      <pc:sldChg chg="del">
        <pc:chgData name="Heinz-Juergen Krug" userId="eb2eb7c40ce69c86" providerId="LiveId" clId="{70931E5F-1362-4C5D-A790-6F2F4DE53398}" dt="2020-05-18T13:01:44.047" v="655" actId="47"/>
        <pc:sldMkLst>
          <pc:docMk/>
          <pc:sldMk cId="3893510460" sldId="288"/>
        </pc:sldMkLst>
      </pc:sldChg>
      <pc:sldChg chg="del">
        <pc:chgData name="Heinz-Juergen Krug" userId="eb2eb7c40ce69c86" providerId="LiveId" clId="{70931E5F-1362-4C5D-A790-6F2F4DE53398}" dt="2020-05-18T13:05:12.315" v="663" actId="47"/>
        <pc:sldMkLst>
          <pc:docMk/>
          <pc:sldMk cId="221154616" sldId="289"/>
        </pc:sldMkLst>
      </pc:sldChg>
      <pc:sldChg chg="modSp add mod">
        <pc:chgData name="Heinz-Juergen Krug" userId="eb2eb7c40ce69c86" providerId="LiveId" clId="{70931E5F-1362-4C5D-A790-6F2F4DE53398}" dt="2020-05-18T13:06:11.484" v="676" actId="27636"/>
        <pc:sldMkLst>
          <pc:docMk/>
          <pc:sldMk cId="2716189650" sldId="290"/>
        </pc:sldMkLst>
        <pc:spChg chg="mod">
          <ac:chgData name="Heinz-Juergen Krug" userId="eb2eb7c40ce69c86" providerId="LiveId" clId="{70931E5F-1362-4C5D-A790-6F2F4DE53398}" dt="2020-05-18T13:06:11.484" v="676" actId="27636"/>
          <ac:spMkLst>
            <pc:docMk/>
            <pc:sldMk cId="2716189650" sldId="290"/>
            <ac:spMk id="2" creationId="{00000000-0000-0000-0000-000000000000}"/>
          </ac:spMkLst>
        </pc:spChg>
      </pc:sldChg>
      <pc:sldChg chg="del">
        <pc:chgData name="Heinz-Juergen Krug" userId="eb2eb7c40ce69c86" providerId="LiveId" clId="{70931E5F-1362-4C5D-A790-6F2F4DE53398}" dt="2020-05-18T13:02:59.972" v="657" actId="2696"/>
        <pc:sldMkLst>
          <pc:docMk/>
          <pc:sldMk cId="3257906455" sldId="290"/>
        </pc:sldMkLst>
      </pc:sldChg>
      <pc:sldChg chg="del">
        <pc:chgData name="Heinz-Juergen Krug" userId="eb2eb7c40ce69c86" providerId="LiveId" clId="{70931E5F-1362-4C5D-A790-6F2F4DE53398}" dt="2020-05-18T20:32:31.663" v="1049" actId="47"/>
        <pc:sldMkLst>
          <pc:docMk/>
          <pc:sldMk cId="3156474996" sldId="292"/>
        </pc:sldMkLst>
      </pc:sldChg>
      <pc:sldChg chg="del">
        <pc:chgData name="Heinz-Juergen Krug" userId="eb2eb7c40ce69c86" providerId="LiveId" clId="{70931E5F-1362-4C5D-A790-6F2F4DE53398}" dt="2020-05-18T20:32:06.030" v="1041" actId="47"/>
        <pc:sldMkLst>
          <pc:docMk/>
          <pc:sldMk cId="221154616" sldId="293"/>
        </pc:sldMkLst>
      </pc:sldChg>
      <pc:sldChg chg="del">
        <pc:chgData name="Heinz-Juergen Krug" userId="eb2eb7c40ce69c86" providerId="LiveId" clId="{70931E5F-1362-4C5D-A790-6F2F4DE53398}" dt="2020-05-18T20:32:09.025" v="1042" actId="47"/>
        <pc:sldMkLst>
          <pc:docMk/>
          <pc:sldMk cId="221154616" sldId="294"/>
        </pc:sldMkLst>
      </pc:sldChg>
      <pc:sldChg chg="del">
        <pc:chgData name="Heinz-Juergen Krug" userId="eb2eb7c40ce69c86" providerId="LiveId" clId="{70931E5F-1362-4C5D-A790-6F2F4DE53398}" dt="2020-05-18T20:32:11.115" v="1043" actId="47"/>
        <pc:sldMkLst>
          <pc:docMk/>
          <pc:sldMk cId="221154616" sldId="295"/>
        </pc:sldMkLst>
      </pc:sldChg>
      <pc:sldChg chg="del">
        <pc:chgData name="Heinz-Juergen Krug" userId="eb2eb7c40ce69c86" providerId="LiveId" clId="{70931E5F-1362-4C5D-A790-6F2F4DE53398}" dt="2020-05-18T13:04:14.105" v="659" actId="47"/>
        <pc:sldMkLst>
          <pc:docMk/>
          <pc:sldMk cId="221154616" sldId="296"/>
        </pc:sldMkLst>
      </pc:sldChg>
      <pc:sldChg chg="del">
        <pc:chgData name="Heinz-Juergen Krug" userId="eb2eb7c40ce69c86" providerId="LiveId" clId="{70931E5F-1362-4C5D-A790-6F2F4DE53398}" dt="2020-05-18T20:32:14.859" v="1045" actId="47"/>
        <pc:sldMkLst>
          <pc:docMk/>
          <pc:sldMk cId="221154616" sldId="297"/>
        </pc:sldMkLst>
      </pc:sldChg>
      <pc:sldChg chg="del">
        <pc:chgData name="Heinz-Juergen Krug" userId="eb2eb7c40ce69c86" providerId="LiveId" clId="{70931E5F-1362-4C5D-A790-6F2F4DE53398}" dt="2020-05-18T20:32:24.826" v="1047" actId="47"/>
        <pc:sldMkLst>
          <pc:docMk/>
          <pc:sldMk cId="221154616" sldId="298"/>
        </pc:sldMkLst>
      </pc:sldChg>
      <pc:sldChg chg="del">
        <pc:chgData name="Heinz-Juergen Krug" userId="eb2eb7c40ce69c86" providerId="LiveId" clId="{70931E5F-1362-4C5D-A790-6F2F4DE53398}" dt="2020-05-18T13:04:28.751" v="662" actId="47"/>
        <pc:sldMkLst>
          <pc:docMk/>
          <pc:sldMk cId="221154616" sldId="299"/>
        </pc:sldMkLst>
      </pc:sldChg>
      <pc:sldChg chg="del">
        <pc:chgData name="Heinz-Juergen Krug" userId="eb2eb7c40ce69c86" providerId="LiveId" clId="{70931E5F-1362-4C5D-A790-6F2F4DE53398}" dt="2020-05-18T13:04:16.318" v="660" actId="47"/>
        <pc:sldMkLst>
          <pc:docMk/>
          <pc:sldMk cId="221154616" sldId="300"/>
        </pc:sldMkLst>
      </pc:sldChg>
      <pc:sldChg chg="del">
        <pc:chgData name="Heinz-Juergen Krug" userId="eb2eb7c40ce69c86" providerId="LiveId" clId="{70931E5F-1362-4C5D-A790-6F2F4DE53398}" dt="2020-05-18T20:32:13.038" v="1044" actId="47"/>
        <pc:sldMkLst>
          <pc:docMk/>
          <pc:sldMk cId="221154616" sldId="301"/>
        </pc:sldMkLst>
      </pc:sldChg>
      <pc:sldChg chg="del">
        <pc:chgData name="Heinz-Juergen Krug" userId="eb2eb7c40ce69c86" providerId="LiveId" clId="{70931E5F-1362-4C5D-A790-6F2F4DE53398}" dt="2020-05-18T13:04:24.219" v="661" actId="47"/>
        <pc:sldMkLst>
          <pc:docMk/>
          <pc:sldMk cId="221154616" sldId="302"/>
        </pc:sldMkLst>
      </pc:sldChg>
      <pc:sldChg chg="del">
        <pc:chgData name="Heinz-Juergen Krug" userId="eb2eb7c40ce69c86" providerId="LiveId" clId="{70931E5F-1362-4C5D-A790-6F2F4DE53398}" dt="2020-05-18T20:32:19.520" v="1046" actId="47"/>
        <pc:sldMkLst>
          <pc:docMk/>
          <pc:sldMk cId="221154616" sldId="303"/>
        </pc:sldMkLst>
      </pc:sldChg>
      <pc:sldChg chg="del">
        <pc:chgData name="Heinz-Juergen Krug" userId="eb2eb7c40ce69c86" providerId="LiveId" clId="{70931E5F-1362-4C5D-A790-6F2F4DE53398}" dt="2020-05-18T11:21:30.830" v="0" actId="2696"/>
        <pc:sldMkLst>
          <pc:docMk/>
          <pc:sldMk cId="3558883087" sldId="304"/>
        </pc:sldMkLst>
      </pc:sldChg>
      <pc:sldChg chg="addSp delSp modSp mod delAnim">
        <pc:chgData name="Heinz-Juergen Krug" userId="eb2eb7c40ce69c86" providerId="LiveId" clId="{70931E5F-1362-4C5D-A790-6F2F4DE53398}" dt="2020-05-18T13:26:18.130" v="843" actId="20577"/>
        <pc:sldMkLst>
          <pc:docMk/>
          <pc:sldMk cId="1645190160" sldId="305"/>
        </pc:sldMkLst>
        <pc:spChg chg="mod">
          <ac:chgData name="Heinz-Juergen Krug" userId="eb2eb7c40ce69c86" providerId="LiveId" clId="{70931E5F-1362-4C5D-A790-6F2F4DE53398}" dt="2020-05-18T13:07:34.353" v="735" actId="20577"/>
          <ac:spMkLst>
            <pc:docMk/>
            <pc:sldMk cId="1645190160" sldId="305"/>
            <ac:spMk id="3" creationId="{00000000-0000-0000-0000-000000000000}"/>
          </ac:spMkLst>
        </pc:spChg>
        <pc:spChg chg="add mod">
          <ac:chgData name="Heinz-Juergen Krug" userId="eb2eb7c40ce69c86" providerId="LiveId" clId="{70931E5F-1362-4C5D-A790-6F2F4DE53398}" dt="2020-05-18T13:26:18.130" v="843" actId="20577"/>
          <ac:spMkLst>
            <pc:docMk/>
            <pc:sldMk cId="1645190160" sldId="305"/>
            <ac:spMk id="7" creationId="{E08DDD12-E338-4917-B249-DEA2D59EB15A}"/>
          </ac:spMkLst>
        </pc:spChg>
        <pc:picChg chg="del mod">
          <ac:chgData name="Heinz-Juergen Krug" userId="eb2eb7c40ce69c86" providerId="LiveId" clId="{70931E5F-1362-4C5D-A790-6F2F4DE53398}" dt="2020-05-18T13:07:36.883" v="736" actId="478"/>
          <ac:picMkLst>
            <pc:docMk/>
            <pc:sldMk cId="1645190160" sldId="305"/>
            <ac:picMk id="6" creationId="{4F4F70FB-CA12-4AD4-ABAF-FE3E358735D3}"/>
          </ac:picMkLst>
        </pc:picChg>
      </pc:sldChg>
      <pc:sldChg chg="addSp delSp modSp add mod delAnim modAnim">
        <pc:chgData name="Heinz-Juergen Krug" userId="eb2eb7c40ce69c86" providerId="LiveId" clId="{70931E5F-1362-4C5D-A790-6F2F4DE53398}" dt="2020-05-18T19:42:38.741" v="950" actId="1076"/>
        <pc:sldMkLst>
          <pc:docMk/>
          <pc:sldMk cId="426198762" sldId="306"/>
        </pc:sldMkLst>
        <pc:spChg chg="mod">
          <ac:chgData name="Heinz-Juergen Krug" userId="eb2eb7c40ce69c86" providerId="LiveId" clId="{70931E5F-1362-4C5D-A790-6F2F4DE53398}" dt="2020-05-18T11:23:34.764" v="16" actId="6549"/>
          <ac:spMkLst>
            <pc:docMk/>
            <pc:sldMk cId="426198762" sldId="306"/>
            <ac:spMk id="3" creationId="{00000000-0000-0000-0000-000000000000}"/>
          </ac:spMkLst>
        </pc:spChg>
        <pc:spChg chg="add mod">
          <ac:chgData name="Heinz-Juergen Krug" userId="eb2eb7c40ce69c86" providerId="LiveId" clId="{70931E5F-1362-4C5D-A790-6F2F4DE53398}" dt="2020-05-18T19:42:33.754" v="949" actId="1076"/>
          <ac:spMkLst>
            <pc:docMk/>
            <pc:sldMk cId="426198762" sldId="306"/>
            <ac:spMk id="8" creationId="{7EDF541A-40B3-4BDB-9C7E-55249EBB8F77}"/>
          </ac:spMkLst>
        </pc:spChg>
        <pc:picChg chg="del">
          <ac:chgData name="Heinz-Juergen Krug" userId="eb2eb7c40ce69c86" providerId="LiveId" clId="{70931E5F-1362-4C5D-A790-6F2F4DE53398}" dt="2020-05-18T11:23:42.104" v="17" actId="478"/>
          <ac:picMkLst>
            <pc:docMk/>
            <pc:sldMk cId="426198762" sldId="306"/>
            <ac:picMk id="6" creationId="{4F4F70FB-CA12-4AD4-ABAF-FE3E358735D3}"/>
          </ac:picMkLst>
        </pc:picChg>
        <pc:picChg chg="add mod">
          <ac:chgData name="Heinz-Juergen Krug" userId="eb2eb7c40ce69c86" providerId="LiveId" clId="{70931E5F-1362-4C5D-A790-6F2F4DE53398}" dt="2020-05-18T19:42:38.741" v="950" actId="1076"/>
          <ac:picMkLst>
            <pc:docMk/>
            <pc:sldMk cId="426198762" sldId="306"/>
            <ac:picMk id="6" creationId="{AF07209A-34C9-4E6B-B1CF-9C30753D42FD}"/>
          </ac:picMkLst>
        </pc:picChg>
        <pc:picChg chg="add del mod">
          <ac:chgData name="Heinz-Juergen Krug" userId="eb2eb7c40ce69c86" providerId="LiveId" clId="{70931E5F-1362-4C5D-A790-6F2F4DE53398}" dt="2020-05-18T19:41:21.263" v="943" actId="478"/>
          <ac:picMkLst>
            <pc:docMk/>
            <pc:sldMk cId="426198762" sldId="306"/>
            <ac:picMk id="7" creationId="{2713D99B-25BB-4FF9-BED7-B25180130442}"/>
          </ac:picMkLst>
        </pc:picChg>
      </pc:sldChg>
      <pc:sldChg chg="delSp modSp add mod delAnim">
        <pc:chgData name="Heinz-Juergen Krug" userId="eb2eb7c40ce69c86" providerId="LiveId" clId="{70931E5F-1362-4C5D-A790-6F2F4DE53398}" dt="2020-05-18T12:41:48.599" v="263" actId="478"/>
        <pc:sldMkLst>
          <pc:docMk/>
          <pc:sldMk cId="2189731323" sldId="307"/>
        </pc:sldMkLst>
        <pc:spChg chg="mod">
          <ac:chgData name="Heinz-Juergen Krug" userId="eb2eb7c40ce69c86" providerId="LiveId" clId="{70931E5F-1362-4C5D-A790-6F2F4DE53398}" dt="2020-05-18T12:41:43.143" v="262" actId="20577"/>
          <ac:spMkLst>
            <pc:docMk/>
            <pc:sldMk cId="2189731323" sldId="307"/>
            <ac:spMk id="3" creationId="{00000000-0000-0000-0000-000000000000}"/>
          </ac:spMkLst>
        </pc:spChg>
        <pc:spChg chg="del">
          <ac:chgData name="Heinz-Juergen Krug" userId="eb2eb7c40ce69c86" providerId="LiveId" clId="{70931E5F-1362-4C5D-A790-6F2F4DE53398}" dt="2020-05-18T12:41:48.599" v="263" actId="478"/>
          <ac:spMkLst>
            <pc:docMk/>
            <pc:sldMk cId="2189731323" sldId="307"/>
            <ac:spMk id="8" creationId="{7EDF541A-40B3-4BDB-9C7E-55249EBB8F77}"/>
          </ac:spMkLst>
        </pc:spChg>
        <pc:picChg chg="del">
          <ac:chgData name="Heinz-Juergen Krug" userId="eb2eb7c40ce69c86" providerId="LiveId" clId="{70931E5F-1362-4C5D-A790-6F2F4DE53398}" dt="2020-05-18T11:49:44.387" v="59" actId="478"/>
          <ac:picMkLst>
            <pc:docMk/>
            <pc:sldMk cId="2189731323" sldId="307"/>
            <ac:picMk id="7" creationId="{2713D99B-25BB-4FF9-BED7-B25180130442}"/>
          </ac:picMkLst>
        </pc:picChg>
      </pc:sldChg>
      <pc:sldChg chg="modSp add mod">
        <pc:chgData name="Heinz-Juergen Krug" userId="eb2eb7c40ce69c86" providerId="LiveId" clId="{70931E5F-1362-4C5D-A790-6F2F4DE53398}" dt="2020-05-18T12:54:04.904" v="643" actId="20577"/>
        <pc:sldMkLst>
          <pc:docMk/>
          <pc:sldMk cId="2964609474" sldId="308"/>
        </pc:sldMkLst>
        <pc:spChg chg="mod">
          <ac:chgData name="Heinz-Juergen Krug" userId="eb2eb7c40ce69c86" providerId="LiveId" clId="{70931E5F-1362-4C5D-A790-6F2F4DE53398}" dt="2020-05-18T12:54:04.904" v="643" actId="20577"/>
          <ac:spMkLst>
            <pc:docMk/>
            <pc:sldMk cId="2964609474" sldId="308"/>
            <ac:spMk id="3" creationId="{00000000-0000-0000-0000-000000000000}"/>
          </ac:spMkLst>
        </pc:spChg>
      </pc:sldChg>
      <pc:sldChg chg="modSp add mod">
        <pc:chgData name="Heinz-Juergen Krug" userId="eb2eb7c40ce69c86" providerId="LiveId" clId="{70931E5F-1362-4C5D-A790-6F2F4DE53398}" dt="2020-05-18T12:55:20.008" v="646"/>
        <pc:sldMkLst>
          <pc:docMk/>
          <pc:sldMk cId="2156176519" sldId="309"/>
        </pc:sldMkLst>
        <pc:spChg chg="mod">
          <ac:chgData name="Heinz-Juergen Krug" userId="eb2eb7c40ce69c86" providerId="LiveId" clId="{70931E5F-1362-4C5D-A790-6F2F4DE53398}" dt="2020-05-18T12:55:20.008" v="646"/>
          <ac:spMkLst>
            <pc:docMk/>
            <pc:sldMk cId="2156176519" sldId="309"/>
            <ac:spMk id="3" creationId="{00000000-0000-0000-0000-000000000000}"/>
          </ac:spMkLst>
        </pc:spChg>
      </pc:sldChg>
      <pc:sldChg chg="addSp delSp modSp add mod delAnim modAnim">
        <pc:chgData name="Heinz-Juergen Krug" userId="eb2eb7c40ce69c86" providerId="LiveId" clId="{70931E5F-1362-4C5D-A790-6F2F4DE53398}" dt="2020-05-18T19:58:13.639" v="951" actId="478"/>
        <pc:sldMkLst>
          <pc:docMk/>
          <pc:sldMk cId="269150338" sldId="310"/>
        </pc:sldMkLst>
        <pc:spChg chg="mod">
          <ac:chgData name="Heinz-Juergen Krug" userId="eb2eb7c40ce69c86" providerId="LiveId" clId="{70931E5F-1362-4C5D-A790-6F2F4DE53398}" dt="2020-05-18T12:57:21.093" v="652"/>
          <ac:spMkLst>
            <pc:docMk/>
            <pc:sldMk cId="269150338" sldId="310"/>
            <ac:spMk id="3" creationId="{00000000-0000-0000-0000-000000000000}"/>
          </ac:spMkLst>
        </pc:spChg>
        <pc:picChg chg="add mod">
          <ac:chgData name="Heinz-Juergen Krug" userId="eb2eb7c40ce69c86" providerId="LiveId" clId="{70931E5F-1362-4C5D-A790-6F2F4DE53398}" dt="2020-05-18T13:42:01.105" v="853"/>
          <ac:picMkLst>
            <pc:docMk/>
            <pc:sldMk cId="269150338" sldId="310"/>
            <ac:picMk id="6" creationId="{8BE6F50E-93DF-4818-B12C-3E927D024A06}"/>
          </ac:picMkLst>
        </pc:picChg>
        <pc:picChg chg="add mod">
          <ac:chgData name="Heinz-Juergen Krug" userId="eb2eb7c40ce69c86" providerId="LiveId" clId="{70931E5F-1362-4C5D-A790-6F2F4DE53398}" dt="2020-05-18T13:00:59.602" v="654"/>
          <ac:picMkLst>
            <pc:docMk/>
            <pc:sldMk cId="269150338" sldId="310"/>
            <ac:picMk id="6" creationId="{FD75B0DF-2688-48CD-978D-012B7BA93BF8}"/>
          </ac:picMkLst>
        </pc:picChg>
        <pc:picChg chg="add del mod">
          <ac:chgData name="Heinz-Juergen Krug" userId="eb2eb7c40ce69c86" providerId="LiveId" clId="{70931E5F-1362-4C5D-A790-6F2F4DE53398}" dt="2020-05-18T19:58:13.639" v="951" actId="478"/>
          <ac:picMkLst>
            <pc:docMk/>
            <pc:sldMk cId="269150338" sldId="310"/>
            <ac:picMk id="7" creationId="{E5057C01-8843-4EE5-AFAF-8C82B4A501BE}"/>
          </ac:picMkLst>
        </pc:picChg>
      </pc:sldChg>
      <pc:sldChg chg="delSp modSp add mod delAnim">
        <pc:chgData name="Heinz-Juergen Krug" userId="eb2eb7c40ce69c86" providerId="LiveId" clId="{70931E5F-1362-4C5D-A790-6F2F4DE53398}" dt="2020-05-18T19:37:48.802" v="942" actId="6549"/>
        <pc:sldMkLst>
          <pc:docMk/>
          <pc:sldMk cId="862391108" sldId="311"/>
        </pc:sldMkLst>
        <pc:spChg chg="mod">
          <ac:chgData name="Heinz-Juergen Krug" userId="eb2eb7c40ce69c86" providerId="LiveId" clId="{70931E5F-1362-4C5D-A790-6F2F4DE53398}" dt="2020-05-18T19:17:05.779" v="881" actId="20577"/>
          <ac:spMkLst>
            <pc:docMk/>
            <pc:sldMk cId="862391108" sldId="311"/>
            <ac:spMk id="3" creationId="{00000000-0000-0000-0000-000000000000}"/>
          </ac:spMkLst>
        </pc:spChg>
        <pc:spChg chg="mod">
          <ac:chgData name="Heinz-Juergen Krug" userId="eb2eb7c40ce69c86" providerId="LiveId" clId="{70931E5F-1362-4C5D-A790-6F2F4DE53398}" dt="2020-05-18T19:37:48.802" v="942" actId="6549"/>
          <ac:spMkLst>
            <pc:docMk/>
            <pc:sldMk cId="862391108" sldId="311"/>
            <ac:spMk id="7" creationId="{E08DDD12-E338-4917-B249-DEA2D59EB15A}"/>
          </ac:spMkLst>
        </pc:spChg>
        <pc:picChg chg="del">
          <ac:chgData name="Heinz-Juergen Krug" userId="eb2eb7c40ce69c86" providerId="LiveId" clId="{70931E5F-1362-4C5D-A790-6F2F4DE53398}" dt="2020-05-18T17:47:17.289" v="879" actId="478"/>
          <ac:picMkLst>
            <pc:docMk/>
            <pc:sldMk cId="862391108" sldId="311"/>
            <ac:picMk id="6" creationId="{4F4F70FB-CA12-4AD4-ABAF-FE3E358735D3}"/>
          </ac:picMkLst>
        </pc:picChg>
      </pc:sldChg>
      <pc:sldChg chg="delSp modSp add del mod">
        <pc:chgData name="Heinz-Juergen Krug" userId="eb2eb7c40ce69c86" providerId="LiveId" clId="{70931E5F-1362-4C5D-A790-6F2F4DE53398}" dt="2020-05-18T13:07:05.228" v="699" actId="47"/>
        <pc:sldMkLst>
          <pc:docMk/>
          <pc:sldMk cId="1077331620" sldId="311"/>
        </pc:sldMkLst>
        <pc:spChg chg="mod">
          <ac:chgData name="Heinz-Juergen Krug" userId="eb2eb7c40ce69c86" providerId="LiveId" clId="{70931E5F-1362-4C5D-A790-6F2F4DE53398}" dt="2020-05-18T13:06:27.466" v="697" actId="20577"/>
          <ac:spMkLst>
            <pc:docMk/>
            <pc:sldMk cId="1077331620" sldId="311"/>
            <ac:spMk id="2" creationId="{00000000-0000-0000-0000-000000000000}"/>
          </ac:spMkLst>
        </pc:spChg>
        <pc:picChg chg="del">
          <ac:chgData name="Heinz-Juergen Krug" userId="eb2eb7c40ce69c86" providerId="LiveId" clId="{70931E5F-1362-4C5D-A790-6F2F4DE53398}" dt="2020-05-18T13:06:49.336" v="698" actId="478"/>
          <ac:picMkLst>
            <pc:docMk/>
            <pc:sldMk cId="1077331620" sldId="311"/>
            <ac:picMk id="3074" creationId="{00000000-0000-0000-0000-000000000000}"/>
          </ac:picMkLst>
        </pc:picChg>
      </pc:sldChg>
      <pc:sldChg chg="modSp add mod">
        <pc:chgData name="Heinz-Juergen Krug" userId="eb2eb7c40ce69c86" providerId="LiveId" clId="{70931E5F-1362-4C5D-A790-6F2F4DE53398}" dt="2020-05-18T13:16:02.280" v="748" actId="20577"/>
        <pc:sldMkLst>
          <pc:docMk/>
          <pc:sldMk cId="2162774400" sldId="312"/>
        </pc:sldMkLst>
        <pc:spChg chg="mod">
          <ac:chgData name="Heinz-Juergen Krug" userId="eb2eb7c40ce69c86" providerId="LiveId" clId="{70931E5F-1362-4C5D-A790-6F2F4DE53398}" dt="2020-05-18T13:16:02.280" v="748" actId="20577"/>
          <ac:spMkLst>
            <pc:docMk/>
            <pc:sldMk cId="2162774400" sldId="312"/>
            <ac:spMk id="3" creationId="{00000000-0000-0000-0000-000000000000}"/>
          </ac:spMkLst>
        </pc:spChg>
      </pc:sldChg>
      <pc:sldChg chg="new del">
        <pc:chgData name="Heinz-Juergen Krug" userId="eb2eb7c40ce69c86" providerId="LiveId" clId="{70931E5F-1362-4C5D-A790-6F2F4DE53398}" dt="2020-05-18T13:15:09.279" v="738" actId="680"/>
        <pc:sldMkLst>
          <pc:docMk/>
          <pc:sldMk cId="2318438699" sldId="312"/>
        </pc:sldMkLst>
      </pc:sldChg>
      <pc:sldChg chg="addSp delSp modSp add del mod">
        <pc:chgData name="Heinz-Juergen Krug" userId="eb2eb7c40ce69c86" providerId="LiveId" clId="{70931E5F-1362-4C5D-A790-6F2F4DE53398}" dt="2020-05-18T20:31:09.734" v="1026" actId="47"/>
        <pc:sldMkLst>
          <pc:docMk/>
          <pc:sldMk cId="3550241392" sldId="313"/>
        </pc:sldMkLst>
        <pc:spChg chg="del mod">
          <ac:chgData name="Heinz-Juergen Krug" userId="eb2eb7c40ce69c86" providerId="LiveId" clId="{70931E5F-1362-4C5D-A790-6F2F4DE53398}" dt="2020-05-18T13:40:29.634" v="850"/>
          <ac:spMkLst>
            <pc:docMk/>
            <pc:sldMk cId="3550241392" sldId="313"/>
            <ac:spMk id="3" creationId="{00000000-0000-0000-0000-000000000000}"/>
          </ac:spMkLst>
        </pc:spChg>
        <pc:spChg chg="add mod">
          <ac:chgData name="Heinz-Juergen Krug" userId="eb2eb7c40ce69c86" providerId="LiveId" clId="{70931E5F-1362-4C5D-A790-6F2F4DE53398}" dt="2020-05-18T20:29:10.226" v="1009" actId="20577"/>
          <ac:spMkLst>
            <pc:docMk/>
            <pc:sldMk cId="3550241392" sldId="313"/>
            <ac:spMk id="3" creationId="{519ED510-2497-4C08-9F24-1814EAED4596}"/>
          </ac:spMkLst>
        </pc:spChg>
        <pc:spChg chg="add del mod">
          <ac:chgData name="Heinz-Juergen Krug" userId="eb2eb7c40ce69c86" providerId="LiveId" clId="{70931E5F-1362-4C5D-A790-6F2F4DE53398}" dt="2020-05-18T20:31:08.261" v="1025"/>
          <ac:spMkLst>
            <pc:docMk/>
            <pc:sldMk cId="3550241392" sldId="313"/>
            <ac:spMk id="11" creationId="{D84C0C0B-1C26-4AF7-B52E-F0BAE884502D}"/>
          </ac:spMkLst>
        </pc:spChg>
        <pc:spChg chg="add del mod">
          <ac:chgData name="Heinz-Juergen Krug" userId="eb2eb7c40ce69c86" providerId="LiveId" clId="{70931E5F-1362-4C5D-A790-6F2F4DE53398}" dt="2020-05-18T13:40:16.136" v="846"/>
          <ac:spMkLst>
            <pc:docMk/>
            <pc:sldMk cId="3550241392" sldId="313"/>
            <ac:spMk id="12" creationId="{B36CCE8B-EAF3-4824-81A0-3142C8CC01FE}"/>
          </ac:spMkLst>
        </pc:spChg>
        <pc:spChg chg="add del mod">
          <ac:chgData name="Heinz-Juergen Krug" userId="eb2eb7c40ce69c86" providerId="LiveId" clId="{70931E5F-1362-4C5D-A790-6F2F4DE53398}" dt="2020-05-18T14:57:12.498" v="867" actId="478"/>
          <ac:spMkLst>
            <pc:docMk/>
            <pc:sldMk cId="3550241392" sldId="313"/>
            <ac:spMk id="19" creationId="{B5F6A04D-C8DA-4BEC-B213-3A5E771666BA}"/>
          </ac:spMkLst>
        </pc:spChg>
        <pc:graphicFrameChg chg="add del mod">
          <ac:chgData name="Heinz-Juergen Krug" userId="eb2eb7c40ce69c86" providerId="LiveId" clId="{70931E5F-1362-4C5D-A790-6F2F4DE53398}" dt="2020-05-18T13:40:16.136" v="846"/>
          <ac:graphicFrameMkLst>
            <pc:docMk/>
            <pc:sldMk cId="3550241392" sldId="313"/>
            <ac:graphicFrameMk id="6" creationId="{51D017D7-B8DD-4D74-BA05-B2B588C44330}"/>
          </ac:graphicFrameMkLst>
        </pc:graphicFrameChg>
        <pc:graphicFrameChg chg="add del mod">
          <ac:chgData name="Heinz-Juergen Krug" userId="eb2eb7c40ce69c86" providerId="LiveId" clId="{70931E5F-1362-4C5D-A790-6F2F4DE53398}" dt="2020-05-18T13:40:16.136" v="846"/>
          <ac:graphicFrameMkLst>
            <pc:docMk/>
            <pc:sldMk cId="3550241392" sldId="313"/>
            <ac:graphicFrameMk id="7" creationId="{512D4535-FBE9-48E7-A03C-7542453379C4}"/>
          </ac:graphicFrameMkLst>
        </pc:graphicFrameChg>
        <pc:graphicFrameChg chg="add del mod">
          <ac:chgData name="Heinz-Juergen Krug" userId="eb2eb7c40ce69c86" providerId="LiveId" clId="{70931E5F-1362-4C5D-A790-6F2F4DE53398}" dt="2020-05-18T13:40:16.136" v="846"/>
          <ac:graphicFrameMkLst>
            <pc:docMk/>
            <pc:sldMk cId="3550241392" sldId="313"/>
            <ac:graphicFrameMk id="8" creationId="{E73CDAB5-29FB-4001-9F9E-E5425AE7CE9A}"/>
          </ac:graphicFrameMkLst>
        </pc:graphicFrameChg>
        <pc:graphicFrameChg chg="add del mod">
          <ac:chgData name="Heinz-Juergen Krug" userId="eb2eb7c40ce69c86" providerId="LiveId" clId="{70931E5F-1362-4C5D-A790-6F2F4DE53398}" dt="2020-05-18T13:40:16.136" v="846"/>
          <ac:graphicFrameMkLst>
            <pc:docMk/>
            <pc:sldMk cId="3550241392" sldId="313"/>
            <ac:graphicFrameMk id="9" creationId="{B040318F-8873-444C-A160-68233F31EBDA}"/>
          </ac:graphicFrameMkLst>
        </pc:graphicFrameChg>
        <pc:graphicFrameChg chg="add del mod">
          <ac:chgData name="Heinz-Juergen Krug" userId="eb2eb7c40ce69c86" providerId="LiveId" clId="{70931E5F-1362-4C5D-A790-6F2F4DE53398}" dt="2020-05-18T13:40:16.136" v="846"/>
          <ac:graphicFrameMkLst>
            <pc:docMk/>
            <pc:sldMk cId="3550241392" sldId="313"/>
            <ac:graphicFrameMk id="10" creationId="{BBD12258-DA59-4C99-A43D-5FF2438BC824}"/>
          </ac:graphicFrameMkLst>
        </pc:graphicFrameChg>
        <pc:graphicFrameChg chg="add del mod">
          <ac:chgData name="Heinz-Juergen Krug" userId="eb2eb7c40ce69c86" providerId="LiveId" clId="{70931E5F-1362-4C5D-A790-6F2F4DE53398}" dt="2020-05-18T13:40:16.136" v="846"/>
          <ac:graphicFrameMkLst>
            <pc:docMk/>
            <pc:sldMk cId="3550241392" sldId="313"/>
            <ac:graphicFrameMk id="11" creationId="{804867D1-8719-422C-986E-282B33AF078D}"/>
          </ac:graphicFrameMkLst>
        </pc:graphicFrameChg>
        <pc:graphicFrameChg chg="add mod">
          <ac:chgData name="Heinz-Juergen Krug" userId="eb2eb7c40ce69c86" providerId="LiveId" clId="{70931E5F-1362-4C5D-A790-6F2F4DE53398}" dt="2020-05-18T13:40:26.700" v="848"/>
          <ac:graphicFrameMkLst>
            <pc:docMk/>
            <pc:sldMk cId="3550241392" sldId="313"/>
            <ac:graphicFrameMk id="13" creationId="{E37987A7-FD2F-453F-9287-97459355461A}"/>
          </ac:graphicFrameMkLst>
        </pc:graphicFrameChg>
        <pc:graphicFrameChg chg="add mod">
          <ac:chgData name="Heinz-Juergen Krug" userId="eb2eb7c40ce69c86" providerId="LiveId" clId="{70931E5F-1362-4C5D-A790-6F2F4DE53398}" dt="2020-05-18T13:40:26.700" v="848"/>
          <ac:graphicFrameMkLst>
            <pc:docMk/>
            <pc:sldMk cId="3550241392" sldId="313"/>
            <ac:graphicFrameMk id="14" creationId="{74F51B8C-FC47-4283-8641-17E7B55BA6D8}"/>
          </ac:graphicFrameMkLst>
        </pc:graphicFrameChg>
        <pc:graphicFrameChg chg="add mod modGraphic">
          <ac:chgData name="Heinz-Juergen Krug" userId="eb2eb7c40ce69c86" providerId="LiveId" clId="{70931E5F-1362-4C5D-A790-6F2F4DE53398}" dt="2020-05-18T20:30:17.374" v="1021" actId="20577"/>
          <ac:graphicFrameMkLst>
            <pc:docMk/>
            <pc:sldMk cId="3550241392" sldId="313"/>
            <ac:graphicFrameMk id="15" creationId="{80A9B9F6-89D4-4650-89DE-AF4A64A3656D}"/>
          </ac:graphicFrameMkLst>
        </pc:graphicFrameChg>
        <pc:graphicFrameChg chg="add mod modGraphic">
          <ac:chgData name="Heinz-Juergen Krug" userId="eb2eb7c40ce69c86" providerId="LiveId" clId="{70931E5F-1362-4C5D-A790-6F2F4DE53398}" dt="2020-05-18T20:30:09.977" v="1011" actId="14734"/>
          <ac:graphicFrameMkLst>
            <pc:docMk/>
            <pc:sldMk cId="3550241392" sldId="313"/>
            <ac:graphicFrameMk id="16" creationId="{165224FD-BB5E-483B-9787-D0C3892F4D1D}"/>
          </ac:graphicFrameMkLst>
        </pc:graphicFrameChg>
        <pc:graphicFrameChg chg="add del mod modGraphic">
          <ac:chgData name="Heinz-Juergen Krug" userId="eb2eb7c40ce69c86" providerId="LiveId" clId="{70931E5F-1362-4C5D-A790-6F2F4DE53398}" dt="2020-05-18T20:30:04.475" v="1010" actId="478"/>
          <ac:graphicFrameMkLst>
            <pc:docMk/>
            <pc:sldMk cId="3550241392" sldId="313"/>
            <ac:graphicFrameMk id="17" creationId="{FA1CA4DA-6382-4638-B942-9D823625931C}"/>
          </ac:graphicFrameMkLst>
        </pc:graphicFrameChg>
        <pc:graphicFrameChg chg="add del mod">
          <ac:chgData name="Heinz-Juergen Krug" userId="eb2eb7c40ce69c86" providerId="LiveId" clId="{70931E5F-1362-4C5D-A790-6F2F4DE53398}" dt="2020-05-18T14:57:24.040" v="868" actId="478"/>
          <ac:graphicFrameMkLst>
            <pc:docMk/>
            <pc:sldMk cId="3550241392" sldId="313"/>
            <ac:graphicFrameMk id="18" creationId="{5E879EA8-2295-49A6-894C-CB13F948E33B}"/>
          </ac:graphicFrameMkLst>
        </pc:graphicFrameChg>
      </pc:sldChg>
      <pc:sldChg chg="addSp delSp modSp add del mod">
        <pc:chgData name="Heinz-Juergen Krug" userId="eb2eb7c40ce69c86" providerId="LiveId" clId="{70931E5F-1362-4C5D-A790-6F2F4DE53398}" dt="2020-05-18T20:36:35.758" v="1117" actId="47"/>
        <pc:sldMkLst>
          <pc:docMk/>
          <pc:sldMk cId="2482643133" sldId="314"/>
        </pc:sldMkLst>
        <pc:spChg chg="add del mod">
          <ac:chgData name="Heinz-Juergen Krug" userId="eb2eb7c40ce69c86" providerId="LiveId" clId="{70931E5F-1362-4C5D-A790-6F2F4DE53398}" dt="2020-05-18T20:36:17.173" v="1113"/>
          <ac:spMkLst>
            <pc:docMk/>
            <pc:sldMk cId="2482643133" sldId="314"/>
            <ac:spMk id="3" creationId="{EB87E5FE-6A3A-4FFE-B15B-E544931E9E3D}"/>
          </ac:spMkLst>
        </pc:spChg>
        <pc:spChg chg="del mod">
          <ac:chgData name="Heinz-Juergen Krug" userId="eb2eb7c40ce69c86" providerId="LiveId" clId="{70931E5F-1362-4C5D-A790-6F2F4DE53398}" dt="2020-05-18T20:34:54.790" v="1065" actId="478"/>
          <ac:spMkLst>
            <pc:docMk/>
            <pc:sldMk cId="2482643133" sldId="314"/>
            <ac:spMk id="19" creationId="{B5F6A04D-C8DA-4BEC-B213-3A5E771666BA}"/>
          </ac:spMkLst>
        </pc:spChg>
        <pc:graphicFrameChg chg="del">
          <ac:chgData name="Heinz-Juergen Krug" userId="eb2eb7c40ce69c86" providerId="LiveId" clId="{70931E5F-1362-4C5D-A790-6F2F4DE53398}" dt="2020-05-18T20:34:54.790" v="1065" actId="478"/>
          <ac:graphicFrameMkLst>
            <pc:docMk/>
            <pc:sldMk cId="2482643133" sldId="314"/>
            <ac:graphicFrameMk id="13" creationId="{E37987A7-FD2F-453F-9287-97459355461A}"/>
          </ac:graphicFrameMkLst>
        </pc:graphicFrameChg>
        <pc:graphicFrameChg chg="del">
          <ac:chgData name="Heinz-Juergen Krug" userId="eb2eb7c40ce69c86" providerId="LiveId" clId="{70931E5F-1362-4C5D-A790-6F2F4DE53398}" dt="2020-05-18T20:34:54.790" v="1065" actId="478"/>
          <ac:graphicFrameMkLst>
            <pc:docMk/>
            <pc:sldMk cId="2482643133" sldId="314"/>
            <ac:graphicFrameMk id="14" creationId="{74F51B8C-FC47-4283-8641-17E7B55BA6D8}"/>
          </ac:graphicFrameMkLst>
        </pc:graphicFrameChg>
        <pc:graphicFrameChg chg="del">
          <ac:chgData name="Heinz-Juergen Krug" userId="eb2eb7c40ce69c86" providerId="LiveId" clId="{70931E5F-1362-4C5D-A790-6F2F4DE53398}" dt="2020-05-18T20:34:54.790" v="1065" actId="478"/>
          <ac:graphicFrameMkLst>
            <pc:docMk/>
            <pc:sldMk cId="2482643133" sldId="314"/>
            <ac:graphicFrameMk id="15" creationId="{80A9B9F6-89D4-4650-89DE-AF4A64A3656D}"/>
          </ac:graphicFrameMkLst>
        </pc:graphicFrameChg>
        <pc:graphicFrameChg chg="del">
          <ac:chgData name="Heinz-Juergen Krug" userId="eb2eb7c40ce69c86" providerId="LiveId" clId="{70931E5F-1362-4C5D-A790-6F2F4DE53398}" dt="2020-05-18T20:34:54.790" v="1065" actId="478"/>
          <ac:graphicFrameMkLst>
            <pc:docMk/>
            <pc:sldMk cId="2482643133" sldId="314"/>
            <ac:graphicFrameMk id="16" creationId="{165224FD-BB5E-483B-9787-D0C3892F4D1D}"/>
          </ac:graphicFrameMkLst>
        </pc:graphicFrameChg>
        <pc:graphicFrameChg chg="del">
          <ac:chgData name="Heinz-Juergen Krug" userId="eb2eb7c40ce69c86" providerId="LiveId" clId="{70931E5F-1362-4C5D-A790-6F2F4DE53398}" dt="2020-05-18T20:34:54.790" v="1065" actId="478"/>
          <ac:graphicFrameMkLst>
            <pc:docMk/>
            <pc:sldMk cId="2482643133" sldId="314"/>
            <ac:graphicFrameMk id="17" creationId="{FA1CA4DA-6382-4638-B942-9D823625931C}"/>
          </ac:graphicFrameMkLst>
        </pc:graphicFrameChg>
        <pc:graphicFrameChg chg="del">
          <ac:chgData name="Heinz-Juergen Krug" userId="eb2eb7c40ce69c86" providerId="LiveId" clId="{70931E5F-1362-4C5D-A790-6F2F4DE53398}" dt="2020-05-18T20:34:54.790" v="1065" actId="478"/>
          <ac:graphicFrameMkLst>
            <pc:docMk/>
            <pc:sldMk cId="2482643133" sldId="314"/>
            <ac:graphicFrameMk id="18" creationId="{5E879EA8-2295-49A6-894C-CB13F948E33B}"/>
          </ac:graphicFrameMkLst>
        </pc:graphicFrameChg>
      </pc:sldChg>
      <pc:sldChg chg="modSp add mod">
        <pc:chgData name="Heinz-Juergen Krug" userId="eb2eb7c40ce69c86" providerId="LiveId" clId="{70931E5F-1362-4C5D-A790-6F2F4DE53398}" dt="2020-05-18T20:36:26.165" v="1116"/>
        <pc:sldMkLst>
          <pc:docMk/>
          <pc:sldMk cId="2173118003" sldId="315"/>
        </pc:sldMkLst>
        <pc:spChg chg="mod">
          <ac:chgData name="Heinz-Juergen Krug" userId="eb2eb7c40ce69c86" providerId="LiveId" clId="{70931E5F-1362-4C5D-A790-6F2F4DE53398}" dt="2020-05-18T20:36:26.165" v="1116"/>
          <ac:spMkLst>
            <pc:docMk/>
            <pc:sldMk cId="2173118003" sldId="315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F680CE9-4C56-421D-92A7-5B0F441F9FC1}" type="datetimeFigureOut">
              <a:rPr lang="de-DE" smtClean="0"/>
              <a:pPr/>
              <a:t>18.05.2020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B8EF6A9-5A10-4A65-860E-EFC87A22297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725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B7DDA-E02A-4892-8652-A73E53E696C7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115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B7DDA-E02A-4892-8652-A73E53E696C7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880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B7DDA-E02A-4892-8652-A73E53E696C7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98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B7DDA-E02A-4892-8652-A73E53E696C7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48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B7DDA-E02A-4892-8652-A73E53E696C7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655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B7DDA-E02A-4892-8652-A73E53E696C7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112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B7DDA-E02A-4892-8652-A73E53E696C7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118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B7DDA-E02A-4892-8652-A73E53E696C7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502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B7DDA-E02A-4892-8652-A73E53E696C7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436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B7DDA-E02A-4892-8652-A73E53E696C7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872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B7DDA-E02A-4892-8652-A73E53E696C7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231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3012-5699-4810-B4B1-69D687AF1664}" type="datetimeFigureOut">
              <a:rPr lang="de-DE" smtClean="0"/>
              <a:pPr/>
              <a:t>18.05.2020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45E0-0350-4F50-8AB0-8761460208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8521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3012-5699-4810-B4B1-69D687AF1664}" type="datetimeFigureOut">
              <a:rPr lang="de-DE" smtClean="0"/>
              <a:pPr/>
              <a:t>18.05.2020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45E0-0350-4F50-8AB0-8761460208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314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3012-5699-4810-B4B1-69D687AF1664}" type="datetimeFigureOut">
              <a:rPr lang="de-DE" smtClean="0"/>
              <a:pPr/>
              <a:t>18.05.2020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45E0-0350-4F50-8AB0-8761460208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68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3012-5699-4810-B4B1-69D687AF1664}" type="datetimeFigureOut">
              <a:rPr lang="de-DE" smtClean="0"/>
              <a:pPr/>
              <a:t>18.05.2020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45E0-0350-4F50-8AB0-8761460208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689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3012-5699-4810-B4B1-69D687AF1664}" type="datetimeFigureOut">
              <a:rPr lang="de-DE" smtClean="0"/>
              <a:pPr/>
              <a:t>18.05.2020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45E0-0350-4F50-8AB0-8761460208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9902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3012-5699-4810-B4B1-69D687AF1664}" type="datetimeFigureOut">
              <a:rPr lang="de-DE" smtClean="0"/>
              <a:pPr/>
              <a:t>18.05.2020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45E0-0350-4F50-8AB0-8761460208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825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3012-5699-4810-B4B1-69D687AF1664}" type="datetimeFigureOut">
              <a:rPr lang="de-DE" smtClean="0"/>
              <a:pPr/>
              <a:t>18.05.2020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45E0-0350-4F50-8AB0-8761460208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17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3012-5699-4810-B4B1-69D687AF1664}" type="datetimeFigureOut">
              <a:rPr lang="de-DE" smtClean="0"/>
              <a:pPr/>
              <a:t>18.05.2020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45E0-0350-4F50-8AB0-8761460208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059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3012-5699-4810-B4B1-69D687AF1664}" type="datetimeFigureOut">
              <a:rPr lang="de-DE" smtClean="0"/>
              <a:pPr/>
              <a:t>18.05.2020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45E0-0350-4F50-8AB0-8761460208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7248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3012-5699-4810-B4B1-69D687AF1664}" type="datetimeFigureOut">
              <a:rPr lang="de-DE" smtClean="0"/>
              <a:pPr/>
              <a:t>18.05.2020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45E0-0350-4F50-8AB0-8761460208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5543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3012-5699-4810-B4B1-69D687AF1664}" type="datetimeFigureOut">
              <a:rPr lang="de-DE" smtClean="0"/>
              <a:pPr/>
              <a:t>18.05.2020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45E0-0350-4F50-8AB0-8761460208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179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03012-5699-4810-B4B1-69D687AF1664}" type="datetimeFigureOut">
              <a:rPr lang="de-DE" smtClean="0"/>
              <a:pPr/>
              <a:t>18.05.2020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645E0-0350-4F50-8AB0-8761460208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179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lternative-wirtschaftspolitik.de/kontext/controllers/document.php/764.0/0/ed863a.pdf" TargetMode="External"/><Relationship Id="rId3" Type="http://schemas.openxmlformats.org/officeDocument/2006/relationships/hyperlink" Target="https://winfriedwolf.de/wp-content/uploads/2020/04/FCC01-GESAMT-pdf.pdf" TargetMode="External"/><Relationship Id="rId7" Type="http://schemas.openxmlformats.org/officeDocument/2006/relationships/hyperlink" Target="https://www.alternative-wirtschaftspolitik.de/kontext/controllers/document.php/763.7/9/deef91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lternative-wirtschaftspolitik.de/kontext/controllers/document.php/762.b/9/a02029.pdf" TargetMode="External"/><Relationship Id="rId5" Type="http://schemas.openxmlformats.org/officeDocument/2006/relationships/hyperlink" Target="https://www.alternative-wirtschaftspolitik.de/kontext/controllers/document.php/755.8/8/2e5d50.pdf" TargetMode="External"/><Relationship Id="rId4" Type="http://schemas.openxmlformats.org/officeDocument/2006/relationships/hyperlink" Target="https://1drv.ms/b/s!Aoac5gzEty7rljQ8fP6BnoyWwfoQ?e=NjE4X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eit.de/kultur/2020-05/wirtschaften-nach-der-pandemie-demokratie-dekommodifizierung-nachhaltigkeit-manifes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arxismuss.d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omberg.com/news/features/2019-03-21/modern-monetary-theory-beginner-s-guid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alschgeldsystem.de/ein-kreislaufmodell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falschgeldsystem.de/wp-content/uploads/Kenawi_Geschichte_des_Geldes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1JLf8uLMibc?feature=oembed" TargetMode="Externa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1drv.ms/b/s!Aoac5gzEty7rjneyDfHsJpIHbHiK?e=MV9dI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1drv.ms/p/s!Aoac5gzEty7rk1TPhydNZNGvIzg9?e=6rTI8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.docs.live.net/eb2eb7c40ce69c86/Dokumente/attac/attac%20Rue/attac%20AG%20Fin/190900ff_Pol_Oek_Geld_etc/Geld_marxistisch/01%20200203Geld_Marx_hjk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1drv.ms/p/s!Aoac5gzEty7rk1PjVAcDy5hYV9z_?e=deZso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UsT6_9Ltq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bg1"/>
                </a:solidFill>
              </a:rPr>
              <a:t>© Reiner Germeroth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8138" y="-42854"/>
            <a:ext cx="9152138" cy="423854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de-DE" sz="2000" b="1" dirty="0" err="1">
                <a:solidFill>
                  <a:schemeClr val="bg1"/>
                </a:solidFill>
              </a:rPr>
              <a:t>Attac</a:t>
            </a:r>
            <a:r>
              <a:rPr lang="de-DE" sz="2000" b="1" dirty="0">
                <a:solidFill>
                  <a:schemeClr val="bg1"/>
                </a:solidFill>
              </a:rPr>
              <a:t> Rüsselsheim: Geld &amp; Finanzmärkte - Übersicht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994864" y="6488668"/>
            <a:ext cx="2133600" cy="365125"/>
          </a:xfrm>
          <a:noFill/>
        </p:spPr>
        <p:txBody>
          <a:bodyPr/>
          <a:lstStyle/>
          <a:p>
            <a:fld id="{EAFE003F-DBB9-4853-A42F-D8EA6297665B}" type="slidenum">
              <a:rPr lang="de-DE" b="1" smtClean="0">
                <a:solidFill>
                  <a:schemeClr val="bg1"/>
                </a:solidFill>
              </a:rPr>
              <a:pPr/>
              <a:t>1</a:t>
            </a:fld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55576" y="1628800"/>
            <a:ext cx="777686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dirty="0" err="1">
                <a:solidFill>
                  <a:srgbClr val="FF0000"/>
                </a:solidFill>
              </a:rPr>
              <a:t>Attac</a:t>
            </a:r>
            <a:endParaRPr lang="de-DE" sz="6000" b="1" dirty="0">
              <a:solidFill>
                <a:srgbClr val="FF0000"/>
              </a:solidFill>
            </a:endParaRPr>
          </a:p>
          <a:p>
            <a:r>
              <a:rPr lang="de-DE" sz="4000" b="1" dirty="0">
                <a:solidFill>
                  <a:srgbClr val="FF0000"/>
                </a:solidFill>
              </a:rPr>
              <a:t>Regionalgruppe </a:t>
            </a:r>
          </a:p>
          <a:p>
            <a:r>
              <a:rPr lang="de-DE" sz="4000" b="1" dirty="0">
                <a:solidFill>
                  <a:srgbClr val="FF0000"/>
                </a:solidFill>
              </a:rPr>
              <a:t>Rüsselsheim</a:t>
            </a:r>
          </a:p>
          <a:p>
            <a:endParaRPr lang="de-DE" sz="4000" b="1" dirty="0">
              <a:solidFill>
                <a:srgbClr val="FF0000"/>
              </a:solidFill>
            </a:endParaRPr>
          </a:p>
          <a:p>
            <a:r>
              <a:rPr lang="de-DE" sz="2800" b="1" dirty="0">
                <a:solidFill>
                  <a:srgbClr val="FF0000"/>
                </a:solidFill>
              </a:rPr>
              <a:t>18. Mai 2020</a:t>
            </a:r>
          </a:p>
          <a:p>
            <a:r>
              <a:rPr lang="de-DE" sz="2400" b="1" dirty="0">
                <a:solidFill>
                  <a:srgbClr val="FF0000"/>
                </a:solidFill>
              </a:rPr>
              <a:t>Übersicht zum Thema </a:t>
            </a:r>
            <a:r>
              <a:rPr lang="de-DE" sz="2400" b="1" dirty="0" err="1">
                <a:solidFill>
                  <a:srgbClr val="FF0000"/>
                </a:solidFill>
              </a:rPr>
              <a:t>Geld&amp;Finanzmärkte</a:t>
            </a: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548680"/>
            <a:ext cx="22669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0498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Reiner Germeroth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8138" y="-42854"/>
            <a:ext cx="9152138" cy="423854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de-DE" sz="2000" b="1" dirty="0" err="1">
                <a:solidFill>
                  <a:schemeClr val="bg1"/>
                </a:solidFill>
              </a:rPr>
              <a:t>Attac</a:t>
            </a:r>
            <a:r>
              <a:rPr lang="de-DE" sz="2000" b="1" dirty="0">
                <a:solidFill>
                  <a:schemeClr val="bg1"/>
                </a:solidFill>
              </a:rPr>
              <a:t> Rüsselsheim: Geld &amp; Finanzmärkte - Übersicht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994864" y="6488668"/>
            <a:ext cx="2133600" cy="365125"/>
          </a:xfrm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FE003F-DBB9-4853-A42F-D8EA6297665B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79499" y="620688"/>
            <a:ext cx="777686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800" b="1" dirty="0">
                <a:solidFill>
                  <a:srgbClr val="FF0000"/>
                </a:solidFill>
              </a:rPr>
              <a:t>Mai/Juni 2020 : </a:t>
            </a:r>
            <a:r>
              <a:rPr lang="de-DE" sz="2400" dirty="0"/>
              <a:t>(Vorschlag): Vorschläge von u.a. </a:t>
            </a:r>
            <a:r>
              <a:rPr lang="de-DE" sz="2400" dirty="0" err="1"/>
              <a:t>attac</a:t>
            </a:r>
            <a:r>
              <a:rPr lang="de-DE" sz="2400" dirty="0"/>
              <a:t> zum Handeln während und nach der "Corona-Krise" u.a. in folgenden Publikationen:</a:t>
            </a:r>
            <a:br>
              <a:rPr lang="de-DE" sz="2400" dirty="0"/>
            </a:br>
            <a:r>
              <a:rPr lang="de-DE" sz="2400" dirty="0" err="1">
                <a:hlinkClick r:id="rId3"/>
              </a:rPr>
              <a:t>Faktencheck:Corona</a:t>
            </a:r>
            <a:r>
              <a:rPr lang="de-DE" sz="2400" dirty="0">
                <a:hlinkClick r:id="rId3"/>
              </a:rPr>
              <a:t> </a:t>
            </a:r>
            <a:r>
              <a:rPr lang="de-DE" sz="2400" dirty="0"/>
              <a:t>(von den Machern von </a:t>
            </a:r>
            <a:r>
              <a:rPr lang="de-DE" sz="2400" dirty="0" err="1"/>
              <a:t>Faktencheck:Europa</a:t>
            </a:r>
            <a:r>
              <a:rPr lang="de-DE" sz="2400" dirty="0"/>
              <a:t> und der Zeitung gegen Krieg),</a:t>
            </a:r>
            <a:br>
              <a:rPr lang="de-DE" sz="2400" dirty="0"/>
            </a:br>
            <a:r>
              <a:rPr lang="de-DE" sz="2400" dirty="0">
                <a:hlinkClick r:id="rId4"/>
              </a:rPr>
              <a:t>Sondernummer der </a:t>
            </a:r>
            <a:r>
              <a:rPr lang="de-DE" sz="2400" dirty="0" err="1">
                <a:hlinkClick r:id="rId4"/>
              </a:rPr>
              <a:t>attac</a:t>
            </a:r>
            <a:r>
              <a:rPr lang="de-DE" sz="2400" dirty="0">
                <a:hlinkClick r:id="rId4"/>
              </a:rPr>
              <a:t>-Publikation "Sand im Getriebe" </a:t>
            </a:r>
            <a:r>
              <a:rPr lang="de-DE" sz="2400" dirty="0"/>
              <a:t>mit Stellungnahmen von </a:t>
            </a:r>
            <a:r>
              <a:rPr lang="de-DE" sz="2400" dirty="0" err="1"/>
              <a:t>attac</a:t>
            </a:r>
            <a:r>
              <a:rPr lang="de-DE" sz="2400" dirty="0"/>
              <a:t> Europa, </a:t>
            </a:r>
            <a:r>
              <a:rPr lang="de-DE" sz="2400" dirty="0" err="1"/>
              <a:t>People's</a:t>
            </a:r>
            <a:r>
              <a:rPr lang="de-DE" sz="2400" dirty="0"/>
              <a:t> Health Movement, aus Afrika, von Noam Chomsky, dem wiss. Beirat v. </a:t>
            </a:r>
            <a:r>
              <a:rPr lang="de-DE" sz="2400" dirty="0" err="1"/>
              <a:t>attac</a:t>
            </a:r>
            <a:r>
              <a:rPr lang="de-DE" sz="2400" dirty="0"/>
              <a:t> DE ...</a:t>
            </a:r>
            <a:br>
              <a:rPr lang="de-DE" sz="2400" dirty="0"/>
            </a:br>
            <a:r>
              <a:rPr lang="de-DE" sz="2400" dirty="0"/>
              <a:t>Und auch die Memogruppe (AG Alternative Wirtschaftspolitik) hat zusätzlich zum jährlichen Memorandum (</a:t>
            </a:r>
            <a:r>
              <a:rPr lang="de-DE" sz="2400" dirty="0">
                <a:hlinkClick r:id="rId5" tooltip="Memo 2020 kurz"/>
              </a:rPr>
              <a:t>Hier die Kurzfassung</a:t>
            </a:r>
            <a:r>
              <a:rPr lang="de-DE" sz="2400" dirty="0">
                <a:hlinkClick r:id="rId5" tooltip="Memo 2020 kurz"/>
              </a:rPr>
              <a:t>) </a:t>
            </a:r>
            <a:r>
              <a:rPr lang="de-DE" sz="2400" dirty="0"/>
              <a:t>ein </a:t>
            </a:r>
            <a:r>
              <a:rPr lang="de-DE" sz="2400" dirty="0">
                <a:hlinkClick r:id="rId6" tooltip="Sondermemo Corona 2020"/>
              </a:rPr>
              <a:t>Sondermemo zur Corona-Krise</a:t>
            </a:r>
            <a:r>
              <a:rPr lang="de-DE" sz="2400" dirty="0"/>
              <a:t> erstellt, dazu zwei Hintergrundtexte: </a:t>
            </a:r>
            <a:r>
              <a:rPr lang="de-DE" sz="2400" dirty="0">
                <a:hlinkClick r:id="rId7"/>
              </a:rPr>
              <a:t>zur Gesundheitsversorgung</a:t>
            </a:r>
            <a:r>
              <a:rPr lang="de-DE" sz="2400" dirty="0"/>
              <a:t> und </a:t>
            </a:r>
            <a:r>
              <a:rPr lang="de-DE" sz="2400" dirty="0">
                <a:hlinkClick r:id="rId8" tooltip="Hintergrund Corona-Memo zu Klimaschutz"/>
              </a:rPr>
              <a:t>zum Zusammenhang mit Klimaschutz</a:t>
            </a:r>
            <a:r>
              <a:rPr lang="de-DE" sz="2400" dirty="0"/>
              <a:t>.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2774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Reiner Germeroth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8138" y="-42854"/>
            <a:ext cx="9152138" cy="423854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de-DE" sz="2000" b="1" dirty="0" err="1">
                <a:solidFill>
                  <a:schemeClr val="bg1"/>
                </a:solidFill>
              </a:rPr>
              <a:t>Attac</a:t>
            </a:r>
            <a:r>
              <a:rPr lang="de-DE" sz="2000" b="1" dirty="0">
                <a:solidFill>
                  <a:schemeClr val="bg1"/>
                </a:solidFill>
              </a:rPr>
              <a:t> Rüsselsheim: Geld &amp; Finanzmärkte - Übersicht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994864" y="6488668"/>
            <a:ext cx="2133600" cy="365125"/>
          </a:xfrm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FE003F-DBB9-4853-A42F-D8EA6297665B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79499" y="620688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Piketty, Fraser, </a:t>
            </a:r>
            <a:r>
              <a:rPr lang="de-DE" sz="2400" dirty="0" err="1"/>
              <a:t>Mouffe</a:t>
            </a:r>
            <a:r>
              <a:rPr lang="de-DE" sz="2400" dirty="0"/>
              <a:t> u.a. : Manifest </a:t>
            </a:r>
            <a:r>
              <a:rPr lang="de-DE" sz="2400" dirty="0">
                <a:hlinkClick r:id="rId3"/>
              </a:rPr>
              <a:t>Zukunft der Arbeit</a:t>
            </a:r>
            <a:endParaRPr lang="de-DE" sz="2400" dirty="0"/>
          </a:p>
          <a:p>
            <a:endParaRPr lang="de-DE" sz="2400" b="1" dirty="0">
              <a:latin typeface="Calibri"/>
            </a:endParaRPr>
          </a:p>
          <a:p>
            <a:r>
              <a:rPr lang="de-DE" sz="2400" dirty="0">
                <a:hlinkClick r:id="rId4"/>
              </a:rPr>
              <a:t>Marx </a:t>
            </a:r>
            <a:r>
              <a:rPr lang="de-DE" sz="2400" dirty="0" err="1">
                <a:hlinkClick r:id="rId4"/>
              </a:rPr>
              <a:t>is</a:t>
            </a:r>
            <a:r>
              <a:rPr lang="de-DE" sz="2400" dirty="0">
                <a:hlinkClick r:id="rId4"/>
              </a:rPr>
              <a:t> muss Online-Kongress 2020 : Programm</a:t>
            </a:r>
            <a:endParaRPr lang="de-DE" sz="2400" dirty="0"/>
          </a:p>
          <a:p>
            <a:r>
              <a:rPr lang="de-DE" sz="2400" b="1" dirty="0">
                <a:latin typeface="Calibri"/>
              </a:rPr>
              <a:t>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173118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bg1"/>
                </a:solidFill>
              </a:rPr>
              <a:t>© Reiner Germeroth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8138" y="-42854"/>
            <a:ext cx="9152138" cy="423854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de-DE" sz="2000" b="1" dirty="0" err="1">
                <a:solidFill>
                  <a:schemeClr val="bg1"/>
                </a:solidFill>
              </a:rPr>
              <a:t>Attac</a:t>
            </a:r>
            <a:r>
              <a:rPr lang="de-DE" sz="2000" b="1" dirty="0">
                <a:solidFill>
                  <a:schemeClr val="bg1"/>
                </a:solidFill>
              </a:rPr>
              <a:t> Rüsselsheim: Geld &amp; Finanzmärkte – Übersicht</a:t>
            </a:r>
            <a:br>
              <a:rPr lang="de-DE" sz="2000" b="1" dirty="0">
                <a:solidFill>
                  <a:schemeClr val="bg1"/>
                </a:solidFill>
              </a:rPr>
            </a:b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994864" y="6488668"/>
            <a:ext cx="2133600" cy="365125"/>
          </a:xfrm>
          <a:noFill/>
        </p:spPr>
        <p:txBody>
          <a:bodyPr/>
          <a:lstStyle/>
          <a:p>
            <a:fld id="{EAFE003F-DBB9-4853-A42F-D8EA6297665B}" type="slidenum">
              <a:rPr lang="de-DE" b="1" smtClean="0">
                <a:solidFill>
                  <a:schemeClr val="bg1"/>
                </a:solidFill>
              </a:rPr>
              <a:pPr/>
              <a:t>2</a:t>
            </a:fld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404664"/>
            <a:ext cx="9775239" cy="489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6189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Reiner Germeroth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8138" y="-42854"/>
            <a:ext cx="9152138" cy="423854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de-DE" sz="2000" b="1" dirty="0" err="1">
                <a:solidFill>
                  <a:schemeClr val="bg1"/>
                </a:solidFill>
              </a:rPr>
              <a:t>Attac</a:t>
            </a:r>
            <a:r>
              <a:rPr lang="de-DE" sz="2000" b="1" dirty="0">
                <a:solidFill>
                  <a:schemeClr val="bg1"/>
                </a:solidFill>
              </a:rPr>
              <a:t> Rüsselsheim: Geld &amp; Finanzmärkte - Übersicht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994864" y="6488668"/>
            <a:ext cx="2133600" cy="365125"/>
          </a:xfrm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FE003F-DBB9-4853-A42F-D8EA6297665B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79499" y="620688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3600" b="1" dirty="0">
                <a:solidFill>
                  <a:srgbClr val="FF0000"/>
                </a:solidFill>
              </a:rPr>
              <a:t>September 2019: </a:t>
            </a:r>
            <a:r>
              <a:rPr lang="de-DE" sz="3600" b="1" dirty="0">
                <a:solidFill>
                  <a:srgbClr val="FF0000"/>
                </a:solidFill>
                <a:hlinkClick r:id="rId3"/>
              </a:rPr>
              <a:t>Modern </a:t>
            </a:r>
            <a:r>
              <a:rPr lang="de-DE" sz="3600" b="1" dirty="0" err="1">
                <a:solidFill>
                  <a:srgbClr val="FF0000"/>
                </a:solidFill>
                <a:hlinkClick r:id="rId3"/>
              </a:rPr>
              <a:t>Monetary</a:t>
            </a:r>
            <a:r>
              <a:rPr lang="de-DE" sz="3600" b="1" dirty="0">
                <a:solidFill>
                  <a:srgbClr val="FF0000"/>
                </a:solidFill>
                <a:hlinkClick r:id="rId3"/>
              </a:rPr>
              <a:t> Theory 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08DDD12-E338-4917-B249-DEA2D59EB15A}"/>
              </a:ext>
            </a:extLst>
          </p:cNvPr>
          <p:cNvSpPr txBox="1"/>
          <p:nvPr/>
        </p:nvSpPr>
        <p:spPr>
          <a:xfrm>
            <a:off x="971600" y="2232755"/>
            <a:ext cx="46696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Krisenursache: Dummheit der Regierungen </a:t>
            </a:r>
          </a:p>
          <a:p>
            <a:r>
              <a:rPr lang="de-DE" dirty="0"/>
              <a:t>und der sie beratenden Mainstream-Ökonomen</a:t>
            </a:r>
          </a:p>
          <a:p>
            <a:r>
              <a:rPr lang="de-DE" dirty="0"/>
              <a:t>Lösungen: Auf MMT hören</a:t>
            </a:r>
          </a:p>
        </p:txBody>
      </p:sp>
    </p:spTree>
    <p:extLst>
      <p:ext uri="{BB962C8B-B14F-4D97-AF65-F5344CB8AC3E}">
        <p14:creationId xmlns:p14="http://schemas.microsoft.com/office/powerpoint/2010/main" val="1645190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Reiner Germeroth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8138" y="-42854"/>
            <a:ext cx="9152138" cy="423854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de-DE" sz="2000" b="1" dirty="0" err="1">
                <a:solidFill>
                  <a:schemeClr val="bg1"/>
                </a:solidFill>
              </a:rPr>
              <a:t>Attac</a:t>
            </a:r>
            <a:r>
              <a:rPr lang="de-DE" sz="2000" b="1" dirty="0">
                <a:solidFill>
                  <a:schemeClr val="bg1"/>
                </a:solidFill>
              </a:rPr>
              <a:t> Rüsselsheim: Geld &amp; Finanzmärkte - Übersicht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994864" y="6488668"/>
            <a:ext cx="2133600" cy="365125"/>
          </a:xfrm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FE003F-DBB9-4853-A42F-D8EA6297665B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79499" y="620688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3600" b="1" dirty="0">
                <a:solidFill>
                  <a:srgbClr val="FF0000"/>
                </a:solidFill>
              </a:rPr>
              <a:t>Oktober 2019: </a:t>
            </a:r>
            <a:r>
              <a:rPr lang="de-DE" sz="3600" b="1" dirty="0" err="1">
                <a:solidFill>
                  <a:srgbClr val="FF0000"/>
                </a:solidFill>
                <a:hlinkClick r:id="rId3"/>
              </a:rPr>
              <a:t>Samirah</a:t>
            </a:r>
            <a:r>
              <a:rPr lang="de-DE" sz="3600" b="1" dirty="0">
                <a:solidFill>
                  <a:srgbClr val="FF0000"/>
                </a:solidFill>
                <a:hlinkClick r:id="rId3"/>
              </a:rPr>
              <a:t> </a:t>
            </a:r>
            <a:r>
              <a:rPr lang="de-DE" sz="3600" b="1" dirty="0" err="1">
                <a:solidFill>
                  <a:srgbClr val="FF0000"/>
                </a:solidFill>
                <a:hlinkClick r:id="rId3"/>
              </a:rPr>
              <a:t>Kenawis</a:t>
            </a:r>
            <a:r>
              <a:rPr lang="de-DE" sz="3600" b="1" dirty="0">
                <a:solidFill>
                  <a:srgbClr val="FF0000"/>
                </a:solidFill>
                <a:hlinkClick r:id="rId3"/>
              </a:rPr>
              <a:t> Video </a:t>
            </a:r>
            <a:r>
              <a:rPr lang="de-DE" sz="3600" b="1" dirty="0">
                <a:solidFill>
                  <a:srgbClr val="FF0000"/>
                </a:solidFill>
              </a:rPr>
              <a:t>zum Geldkreislauf &amp; </a:t>
            </a:r>
            <a:r>
              <a:rPr lang="de-DE" sz="3600" b="1" dirty="0">
                <a:solidFill>
                  <a:srgbClr val="FF0000"/>
                </a:solidFill>
                <a:hlinkClick r:id="rId4"/>
              </a:rPr>
              <a:t>Semira </a:t>
            </a:r>
            <a:r>
              <a:rPr lang="de-DE" sz="3600" b="1" dirty="0" err="1">
                <a:solidFill>
                  <a:srgbClr val="FF0000"/>
                </a:solidFill>
                <a:hlinkClick r:id="rId4"/>
              </a:rPr>
              <a:t>Kenawis</a:t>
            </a:r>
            <a:r>
              <a:rPr lang="de-DE" sz="3600" b="1" dirty="0">
                <a:solidFill>
                  <a:srgbClr val="FF0000"/>
                </a:solidFill>
                <a:hlinkClick r:id="rId4"/>
              </a:rPr>
              <a:t> Geschichte des Geldes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08DDD12-E338-4917-B249-DEA2D59EB15A}"/>
              </a:ext>
            </a:extLst>
          </p:cNvPr>
          <p:cNvSpPr txBox="1"/>
          <p:nvPr/>
        </p:nvSpPr>
        <p:spPr>
          <a:xfrm>
            <a:off x="899592" y="2600707"/>
            <a:ext cx="766306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Krisenursache: Kluft zwischen Geldschöpfung und Warenwertschöpfung</a:t>
            </a:r>
          </a:p>
          <a:p>
            <a:r>
              <a:rPr lang="de-DE" sz="2000" dirty="0"/>
              <a:t>Lösung: Warengeld, das die universelle Tauschbarkeit des aus dem </a:t>
            </a:r>
          </a:p>
          <a:p>
            <a:r>
              <a:rPr lang="de-DE" sz="2000" dirty="0"/>
              <a:t>Metallgeld  </a:t>
            </a:r>
            <a:r>
              <a:rPr lang="de-DE" sz="2000" dirty="0" err="1"/>
              <a:t>hervorgegangenenheutigen</a:t>
            </a:r>
            <a:r>
              <a:rPr lang="de-DE" sz="2000" dirty="0"/>
              <a:t> Kreditgeldes mit der Stabilität </a:t>
            </a:r>
          </a:p>
          <a:p>
            <a:r>
              <a:rPr lang="de-DE" sz="2000" dirty="0"/>
              <a:t>früherer Verrechnungssysteme (wie dem Kerb­holzsystem) vereinen.</a:t>
            </a:r>
          </a:p>
          <a:p>
            <a:r>
              <a:rPr lang="de-DE" sz="2000" dirty="0"/>
              <a:t>Plus eine wirklich freie Marktwirtschaft.</a:t>
            </a:r>
          </a:p>
        </p:txBody>
      </p:sp>
    </p:spTree>
    <p:extLst>
      <p:ext uri="{BB962C8B-B14F-4D97-AF65-F5344CB8AC3E}">
        <p14:creationId xmlns:p14="http://schemas.microsoft.com/office/powerpoint/2010/main" val="862391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Reiner Germeroth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8138" y="-42854"/>
            <a:ext cx="9152138" cy="423854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de-DE" sz="2000" b="1" dirty="0" err="1">
                <a:solidFill>
                  <a:schemeClr val="bg1"/>
                </a:solidFill>
              </a:rPr>
              <a:t>Attac</a:t>
            </a:r>
            <a:r>
              <a:rPr lang="de-DE" sz="2000" b="1" dirty="0">
                <a:solidFill>
                  <a:schemeClr val="bg1"/>
                </a:solidFill>
              </a:rPr>
              <a:t> Rüsselsheim: Geld &amp; Finanzmärkte - Übersicht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994864" y="6488668"/>
            <a:ext cx="2133600" cy="365125"/>
          </a:xfrm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FE003F-DBB9-4853-A42F-D8EA6297665B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79499" y="620688"/>
            <a:ext cx="7776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800" b="1" dirty="0">
                <a:solidFill>
                  <a:srgbClr val="FF0000"/>
                </a:solidFill>
              </a:rPr>
              <a:t>November 2019: Terra X: "Die Spur des Geldes I" / "Münzen und Mächte   (Krösus bis 15. Jahrhundert)</a:t>
            </a:r>
          </a:p>
          <a:p>
            <a:pPr lvl="0"/>
            <a:r>
              <a:rPr lang="de-DE" sz="2800" b="1" dirty="0">
                <a:solidFill>
                  <a:srgbClr val="FF0000"/>
                </a:solidFill>
              </a:rPr>
              <a:t>Dezember 2019: Terra X: "Die Spur des Geldes I" / "Die Macht der Millionen"   (15. </a:t>
            </a:r>
            <a:r>
              <a:rPr lang="de-DE" sz="2800" b="1" dirty="0" err="1">
                <a:solidFill>
                  <a:srgbClr val="FF0000"/>
                </a:solidFill>
              </a:rPr>
              <a:t>Jh</a:t>
            </a:r>
            <a:r>
              <a:rPr lang="de-DE" sz="2800" b="1" dirty="0">
                <a:solidFill>
                  <a:srgbClr val="FF0000"/>
                </a:solidFill>
              </a:rPr>
              <a:t> bis Gegenwart)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EDF541A-40B3-4BDB-9C7E-55249EBB8F77}"/>
              </a:ext>
            </a:extLst>
          </p:cNvPr>
          <p:cNvSpPr txBox="1"/>
          <p:nvPr/>
        </p:nvSpPr>
        <p:spPr>
          <a:xfrm>
            <a:off x="3209257" y="5784854"/>
            <a:ext cx="2717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Zwecke: Kriege und Handel</a:t>
            </a:r>
          </a:p>
        </p:txBody>
      </p:sp>
      <p:pic>
        <p:nvPicPr>
          <p:cNvPr id="6" name="Onlinemedien 5" title="Terra X - Die Spur des Geldes: Die Macht der Millionen">
            <a:hlinkClick r:id="" action="ppaction://media"/>
            <a:extLst>
              <a:ext uri="{FF2B5EF4-FFF2-40B4-BE49-F238E27FC236}">
                <a16:creationId xmlns:a16="http://schemas.microsoft.com/office/drawing/2014/main" id="{AF07209A-34C9-4E6B-B1CF-9C30753D42F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19930" y="2393575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Reiner Germeroth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8138" y="-42854"/>
            <a:ext cx="9152138" cy="423854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de-DE" sz="2000" b="1" dirty="0" err="1">
                <a:solidFill>
                  <a:schemeClr val="bg1"/>
                </a:solidFill>
              </a:rPr>
              <a:t>Attac</a:t>
            </a:r>
            <a:r>
              <a:rPr lang="de-DE" sz="2000" b="1" dirty="0">
                <a:solidFill>
                  <a:schemeClr val="bg1"/>
                </a:solidFill>
              </a:rPr>
              <a:t> Rüsselsheim: Geld &amp; Finanzmärkte - Übersicht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994864" y="6488668"/>
            <a:ext cx="2133600" cy="365125"/>
          </a:xfrm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FE003F-DBB9-4853-A42F-D8EA6297665B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79499" y="620688"/>
            <a:ext cx="77768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800" b="1" dirty="0">
                <a:solidFill>
                  <a:srgbClr val="FF0000"/>
                </a:solidFill>
              </a:rPr>
              <a:t>Januar 2020 : </a:t>
            </a:r>
            <a:r>
              <a:rPr lang="de-DE" sz="2800" b="1" dirty="0">
                <a:solidFill>
                  <a:srgbClr val="FF0000"/>
                </a:solidFill>
                <a:hlinkClick r:id="rId3"/>
              </a:rPr>
              <a:t>Präsentation von Reiner </a:t>
            </a:r>
            <a:r>
              <a:rPr lang="de-DE" sz="2800" b="1" dirty="0" err="1">
                <a:solidFill>
                  <a:srgbClr val="FF0000"/>
                </a:solidFill>
                <a:hlinkClick r:id="rId3"/>
              </a:rPr>
              <a:t>Germeroth</a:t>
            </a:r>
            <a:r>
              <a:rPr lang="de-DE" sz="2800" b="1" dirty="0">
                <a:solidFill>
                  <a:srgbClr val="FF0000"/>
                </a:solidFill>
                <a:hlinkClick r:id="rId3"/>
              </a:rPr>
              <a:t> </a:t>
            </a:r>
            <a:r>
              <a:rPr lang="de-DE" sz="2800" b="1" dirty="0">
                <a:solidFill>
                  <a:srgbClr val="FF0000"/>
                </a:solidFill>
              </a:rPr>
              <a:t>zu Helge Peukerts Buch "</a:t>
            </a:r>
            <a:r>
              <a:rPr lang="de-DE" sz="2800" b="1" dirty="0" err="1">
                <a:solidFill>
                  <a:srgbClr val="FF0000"/>
                </a:solidFill>
              </a:rPr>
              <a:t>Moneyfest</a:t>
            </a:r>
            <a:r>
              <a:rPr lang="de-DE" sz="2800" b="1" dirty="0">
                <a:solidFill>
                  <a:srgbClr val="FF0000"/>
                </a:solidFill>
              </a:rPr>
              <a:t>„</a:t>
            </a:r>
            <a:br>
              <a:rPr lang="de-DE" sz="2800" b="1" dirty="0">
                <a:solidFill>
                  <a:srgbClr val="FF0000"/>
                </a:solidFill>
              </a:rPr>
            </a:br>
            <a:r>
              <a:rPr lang="de-DE" sz="2800" b="1" dirty="0"/>
              <a:t>Krisenursachen: Geldschöpfung durch Privatbanken; </a:t>
            </a:r>
            <a:br>
              <a:rPr lang="de-DE" sz="2800" b="1" dirty="0"/>
            </a:br>
            <a:r>
              <a:rPr lang="de-DE" sz="2800" b="1" dirty="0"/>
              <a:t>Lösungen: Vollgeldsystem, Banken schrumpfen, Trennbanken, Finanztransaktionssteuer, Reichensteuer, Postwachstum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9731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Reiner Germeroth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8138" y="-42854"/>
            <a:ext cx="9152138" cy="423854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de-DE" sz="2000" b="1" dirty="0" err="1">
                <a:solidFill>
                  <a:schemeClr val="bg1"/>
                </a:solidFill>
              </a:rPr>
              <a:t>Attac</a:t>
            </a:r>
            <a:r>
              <a:rPr lang="de-DE" sz="2000" b="1" dirty="0">
                <a:solidFill>
                  <a:schemeClr val="bg1"/>
                </a:solidFill>
              </a:rPr>
              <a:t> Rüsselsheim: Geld &amp; Finanzmärkte - Übersicht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994864" y="6488668"/>
            <a:ext cx="2133600" cy="365125"/>
          </a:xfrm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FE003F-DBB9-4853-A42F-D8EA6297665B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79499" y="620688"/>
            <a:ext cx="77768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800" b="1" dirty="0">
                <a:solidFill>
                  <a:srgbClr val="FF0000"/>
                </a:solidFill>
              </a:rPr>
              <a:t>Februar 2020 : </a:t>
            </a:r>
            <a:r>
              <a:rPr lang="de-DE" sz="2800" b="1" dirty="0">
                <a:solidFill>
                  <a:srgbClr val="FF0000"/>
                </a:solidFill>
                <a:hlinkClick r:id="rId3"/>
              </a:rPr>
              <a:t>Präsentation von Heinz-Jürgen Krug zur Geldtheorie bei Marx/Marxisten</a:t>
            </a:r>
            <a:r>
              <a:rPr lang="de-DE" sz="2800" b="1" dirty="0">
                <a:solidFill>
                  <a:srgbClr val="FF0000"/>
                </a:solidFill>
                <a:hlinkClick r:id="rId4"/>
              </a:rPr>
              <a:t> </a:t>
            </a:r>
            <a:br>
              <a:rPr lang="de-DE" sz="2800" b="1" dirty="0">
                <a:solidFill>
                  <a:srgbClr val="FF0000"/>
                </a:solidFill>
              </a:rPr>
            </a:br>
            <a:r>
              <a:rPr lang="de-DE" sz="2800" b="1" dirty="0"/>
              <a:t>Krisenursachen: Möglichkeit durch Geldwirtschaft, Realisierung durch Überakkumulation, Unterkonsumtion, Horten, tendenzieller Fall der Profitrate </a:t>
            </a:r>
            <a:br>
              <a:rPr lang="de-DE" sz="2800" b="1" dirty="0"/>
            </a:br>
            <a:r>
              <a:rPr lang="de-DE" sz="2800" b="1" dirty="0"/>
              <a:t>Lösungen: systemimmanent: Klassenkampf/Gewerkschaften für Arbeitszeitverkürzung, höhere Löhne-</a:t>
            </a:r>
          </a:p>
          <a:p>
            <a:pPr lvl="0"/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Systemüberschreitend: SÖT zu einer planvollen, demokratischen</a:t>
            </a:r>
            <a:r>
              <a:rPr lang="de-DE" sz="2800" b="1" dirty="0">
                <a:latin typeface="Calibri"/>
              </a:rPr>
              <a:t>, ökologischen Wirtschafts- und Gesellschaftsordnung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4609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Reiner Germeroth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8138" y="-42854"/>
            <a:ext cx="9152138" cy="423854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de-DE" sz="2000" b="1" dirty="0" err="1">
                <a:solidFill>
                  <a:schemeClr val="bg1"/>
                </a:solidFill>
              </a:rPr>
              <a:t>Attac</a:t>
            </a:r>
            <a:r>
              <a:rPr lang="de-DE" sz="2000" b="1" dirty="0">
                <a:solidFill>
                  <a:schemeClr val="bg1"/>
                </a:solidFill>
              </a:rPr>
              <a:t> Rüsselsheim: Geld &amp; Finanzmärkte - Übersicht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994864" y="6488668"/>
            <a:ext cx="2133600" cy="365125"/>
          </a:xfrm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FE003F-DBB9-4853-A42F-D8EA6297665B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79499" y="620688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800" b="1" dirty="0">
                <a:solidFill>
                  <a:srgbClr val="FF0000"/>
                </a:solidFill>
              </a:rPr>
              <a:t>März 2020 : </a:t>
            </a:r>
            <a:r>
              <a:rPr lang="de-DE" sz="2800" b="1" dirty="0">
                <a:solidFill>
                  <a:srgbClr val="FF0000"/>
                </a:solidFill>
                <a:hlinkClick r:id="rId3"/>
              </a:rPr>
              <a:t>Präsentation von Heinz-Jürgen Krug zu Geldformen v. 19. Jh. bis zu Bitcoin, </a:t>
            </a:r>
            <a:r>
              <a:rPr lang="de-DE" sz="2800" b="1" dirty="0" err="1">
                <a:solidFill>
                  <a:srgbClr val="FF0000"/>
                </a:solidFill>
                <a:hlinkClick r:id="rId3"/>
              </a:rPr>
              <a:t>Libra</a:t>
            </a:r>
            <a:r>
              <a:rPr lang="de-DE" sz="2800" b="1" dirty="0">
                <a:solidFill>
                  <a:srgbClr val="FF0000"/>
                </a:solidFill>
                <a:hlinkClick r:id="rId3"/>
              </a:rPr>
              <a:t> </a:t>
            </a:r>
            <a:r>
              <a:rPr lang="de-DE" sz="2800" b="1" dirty="0" err="1">
                <a:solidFill>
                  <a:srgbClr val="FF0000"/>
                </a:solidFill>
                <a:hlinkClick r:id="rId3"/>
              </a:rPr>
              <a:t>etc</a:t>
            </a:r>
            <a:r>
              <a:rPr lang="de-DE" sz="2800" b="1" dirty="0">
                <a:solidFill>
                  <a:srgbClr val="FF0000"/>
                </a:solidFill>
                <a:hlinkClick r:id="rId3"/>
              </a:rPr>
              <a:t> 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6176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Reiner Germeroth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8138" y="-42854"/>
            <a:ext cx="9152138" cy="423854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de-DE" sz="2000" b="1" dirty="0" err="1">
                <a:solidFill>
                  <a:schemeClr val="bg1"/>
                </a:solidFill>
              </a:rPr>
              <a:t>Attac</a:t>
            </a:r>
            <a:r>
              <a:rPr lang="de-DE" sz="2000" b="1" dirty="0">
                <a:solidFill>
                  <a:schemeClr val="bg1"/>
                </a:solidFill>
              </a:rPr>
              <a:t> Rüsselsheim: Geld &amp; Finanzmärkte - Übersicht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994864" y="6488668"/>
            <a:ext cx="2133600" cy="365125"/>
          </a:xfrm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FE003F-DBB9-4853-A42F-D8EA6297665B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79499" y="620688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800" b="1" dirty="0">
                <a:solidFill>
                  <a:srgbClr val="FF0000"/>
                </a:solidFill>
              </a:rPr>
              <a:t>Mai 2020 : Nutzung und Debatte des </a:t>
            </a:r>
            <a:r>
              <a:rPr lang="de-DE" sz="2800" b="1" dirty="0">
                <a:solidFill>
                  <a:srgbClr val="FF0000"/>
                </a:solidFill>
                <a:hlinkClick r:id="rId3"/>
              </a:rPr>
              <a:t>Vortrags von Prof. C. Becker (Uni Da) zu Finanzmärkten im März (in Zeiten von Corona)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15033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578</Words>
  <Application>Microsoft Office PowerPoint</Application>
  <PresentationFormat>Bildschirmpräsentation (4:3)</PresentationFormat>
  <Paragraphs>73</Paragraphs>
  <Slides>11</Slides>
  <Notes>11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Arial</vt:lpstr>
      <vt:lpstr>Calibri</vt:lpstr>
      <vt:lpstr>Larissa</vt:lpstr>
      <vt:lpstr>Attac Rüsselsheim: Geld &amp; Finanzmärkte - Übersicht</vt:lpstr>
      <vt:lpstr>Attac Rüsselsheim: Geld &amp; Finanzmärkte – Übersicht </vt:lpstr>
      <vt:lpstr>Attac Rüsselsheim: Geld &amp; Finanzmärkte - Übersicht</vt:lpstr>
      <vt:lpstr>Attac Rüsselsheim: Geld &amp; Finanzmärkte - Übersicht</vt:lpstr>
      <vt:lpstr>Attac Rüsselsheim: Geld &amp; Finanzmärkte - Übersicht</vt:lpstr>
      <vt:lpstr>Attac Rüsselsheim: Geld &amp; Finanzmärkte - Übersicht</vt:lpstr>
      <vt:lpstr>Attac Rüsselsheim: Geld &amp; Finanzmärkte - Übersicht</vt:lpstr>
      <vt:lpstr>Attac Rüsselsheim: Geld &amp; Finanzmärkte - Übersicht</vt:lpstr>
      <vt:lpstr>Attac Rüsselsheim: Geld &amp; Finanzmärkte - Übersicht</vt:lpstr>
      <vt:lpstr>Attac Rüsselsheim: Geld &amp; Finanzmärkte - Übersicht</vt:lpstr>
      <vt:lpstr>Attac Rüsselsheim: Geld &amp; Finanzmärkte - Übersicht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Geld</dc:title>
  <dc:creator>Germeroth Reiner</dc:creator>
  <cp:lastModifiedBy>Heinz-Juergen Krug</cp:lastModifiedBy>
  <cp:revision>178</cp:revision>
  <dcterms:created xsi:type="dcterms:W3CDTF">2019-12-31T13:46:57Z</dcterms:created>
  <dcterms:modified xsi:type="dcterms:W3CDTF">2020-05-18T20:36:39Z</dcterms:modified>
</cp:coreProperties>
</file>